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10" r:id="rId4"/>
    <p:sldId id="315" r:id="rId5"/>
    <p:sldId id="292" r:id="rId6"/>
    <p:sldId id="311" r:id="rId7"/>
    <p:sldId id="277" r:id="rId8"/>
    <p:sldId id="257" r:id="rId9"/>
    <p:sldId id="276" r:id="rId10"/>
    <p:sldId id="298" r:id="rId11"/>
    <p:sldId id="300" r:id="rId12"/>
    <p:sldId id="270" r:id="rId13"/>
    <p:sldId id="258" r:id="rId14"/>
    <p:sldId id="260" r:id="rId15"/>
    <p:sldId id="261" r:id="rId16"/>
    <p:sldId id="268" r:id="rId17"/>
    <p:sldId id="282" r:id="rId18"/>
    <p:sldId id="262" r:id="rId19"/>
    <p:sldId id="266" r:id="rId20"/>
    <p:sldId id="267" r:id="rId21"/>
    <p:sldId id="264" r:id="rId22"/>
    <p:sldId id="284" r:id="rId23"/>
    <p:sldId id="286" r:id="rId24"/>
    <p:sldId id="302" r:id="rId25"/>
    <p:sldId id="296" r:id="rId26"/>
    <p:sldId id="278" r:id="rId27"/>
    <p:sldId id="307" r:id="rId28"/>
    <p:sldId id="290" r:id="rId29"/>
    <p:sldId id="287" r:id="rId30"/>
    <p:sldId id="273" r:id="rId31"/>
    <p:sldId id="289" r:id="rId32"/>
    <p:sldId id="305" r:id="rId33"/>
    <p:sldId id="308" r:id="rId34"/>
    <p:sldId id="314" r:id="rId35"/>
    <p:sldId id="291" r:id="rId36"/>
    <p:sldId id="297" r:id="rId37"/>
    <p:sldId id="303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DCD0FB-13C4-4C58-9325-D78851C5BB37}" v="173" dt="2023-10-29T19:54:59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glas Gouveia" userId="e579ee0fc34831ad" providerId="LiveId" clId="{5AEB6FDD-730A-428B-8C1F-C0EAC1DDAE4A}"/>
    <pc:docChg chg="modSld sldOrd">
      <pc:chgData name="Douglas Gouveia" userId="e579ee0fc34831ad" providerId="LiveId" clId="{5AEB6FDD-730A-428B-8C1F-C0EAC1DDAE4A}" dt="2023-10-29T14:12:09.141" v="1"/>
      <pc:docMkLst>
        <pc:docMk/>
      </pc:docMkLst>
      <pc:sldChg chg="ord">
        <pc:chgData name="Douglas Gouveia" userId="e579ee0fc34831ad" providerId="LiveId" clId="{5AEB6FDD-730A-428B-8C1F-C0EAC1DDAE4A}" dt="2023-10-29T14:12:09.141" v="1"/>
        <pc:sldMkLst>
          <pc:docMk/>
          <pc:sldMk cId="4286345898" sldId="302"/>
        </pc:sldMkLst>
      </pc:sldChg>
    </pc:docChg>
  </pc:docChgLst>
  <pc:docChgLst>
    <pc:chgData name="Douglas Gouveia" userId="e579ee0fc34831ad" providerId="LiveId" clId="{54DCD0FB-13C4-4C58-9325-D78851C5BB37}"/>
    <pc:docChg chg="undo custSel addSld delSld modSld">
      <pc:chgData name="Douglas Gouveia" userId="e579ee0fc34831ad" providerId="LiveId" clId="{54DCD0FB-13C4-4C58-9325-D78851C5BB37}" dt="2023-10-29T19:58:47.602" v="1393" actId="1076"/>
      <pc:docMkLst>
        <pc:docMk/>
      </pc:docMkLst>
      <pc:sldChg chg="addSp modSp mod">
        <pc:chgData name="Douglas Gouveia" userId="e579ee0fc34831ad" providerId="LiveId" clId="{54DCD0FB-13C4-4C58-9325-D78851C5BB37}" dt="2023-10-29T19:28:39.334" v="1285" actId="2711"/>
        <pc:sldMkLst>
          <pc:docMk/>
          <pc:sldMk cId="1966267371" sldId="256"/>
        </pc:sldMkLst>
        <pc:spChg chg="mod">
          <ac:chgData name="Douglas Gouveia" userId="e579ee0fc34831ad" providerId="LiveId" clId="{54DCD0FB-13C4-4C58-9325-D78851C5BB37}" dt="2023-10-29T19:28:34.125" v="1284" actId="2711"/>
          <ac:spMkLst>
            <pc:docMk/>
            <pc:sldMk cId="1966267371" sldId="256"/>
            <ac:spMk id="2" creationId="{91075A9A-9245-4BB3-B6DF-8DEEF9062988}"/>
          </ac:spMkLst>
        </pc:spChg>
        <pc:spChg chg="mod">
          <ac:chgData name="Douglas Gouveia" userId="e579ee0fc34831ad" providerId="LiveId" clId="{54DCD0FB-13C4-4C58-9325-D78851C5BB37}" dt="2023-10-29T19:28:39.334" v="1285" actId="2711"/>
          <ac:spMkLst>
            <pc:docMk/>
            <pc:sldMk cId="1966267371" sldId="256"/>
            <ac:spMk id="3" creationId="{AFB5E9EC-BA83-4024-ADD0-1F8DB9665691}"/>
          </ac:spMkLst>
        </pc:spChg>
        <pc:picChg chg="add mod">
          <ac:chgData name="Douglas Gouveia" userId="e579ee0fc34831ad" providerId="LiveId" clId="{54DCD0FB-13C4-4C58-9325-D78851C5BB37}" dt="2023-10-29T16:04:30.098" v="1201" actId="1076"/>
          <ac:picMkLst>
            <pc:docMk/>
            <pc:sldMk cId="1966267371" sldId="256"/>
            <ac:picMk id="6" creationId="{D526EC5D-C5DE-92E8-C400-E4BC69737932}"/>
          </ac:picMkLst>
        </pc:picChg>
      </pc:sldChg>
      <pc:sldChg chg="modSp mod">
        <pc:chgData name="Douglas Gouveia" userId="e579ee0fc34831ad" providerId="LiveId" clId="{54DCD0FB-13C4-4C58-9325-D78851C5BB37}" dt="2023-10-29T15:22:59.289" v="197" actId="1076"/>
        <pc:sldMkLst>
          <pc:docMk/>
          <pc:sldMk cId="3678221750" sldId="257"/>
        </pc:sldMkLst>
        <pc:picChg chg="mod modCrop">
          <ac:chgData name="Douglas Gouveia" userId="e579ee0fc34831ad" providerId="LiveId" clId="{54DCD0FB-13C4-4C58-9325-D78851C5BB37}" dt="2023-10-29T15:22:59.289" v="197" actId="1076"/>
          <ac:picMkLst>
            <pc:docMk/>
            <pc:sldMk cId="3678221750" sldId="257"/>
            <ac:picMk id="5" creationId="{EC333C37-5C5C-41B6-82FD-7EE0D2268D64}"/>
          </ac:picMkLst>
        </pc:picChg>
      </pc:sldChg>
      <pc:sldChg chg="addSp modSp mod setBg">
        <pc:chgData name="Douglas Gouveia" userId="e579ee0fc34831ad" providerId="LiveId" clId="{54DCD0FB-13C4-4C58-9325-D78851C5BB37}" dt="2023-10-29T16:05:14.990" v="1204" actId="20577"/>
        <pc:sldMkLst>
          <pc:docMk/>
          <pc:sldMk cId="4175664639" sldId="258"/>
        </pc:sldMkLst>
        <pc:spChg chg="add mod">
          <ac:chgData name="Douglas Gouveia" userId="e579ee0fc34831ad" providerId="LiveId" clId="{54DCD0FB-13C4-4C58-9325-D78851C5BB37}" dt="2023-10-29T15:53:50.877" v="1164" actId="1076"/>
          <ac:spMkLst>
            <pc:docMk/>
            <pc:sldMk cId="4175664639" sldId="258"/>
            <ac:spMk id="3" creationId="{A0C82253-3C7A-FF1F-7F15-A7968115198D}"/>
          </ac:spMkLst>
        </pc:spChg>
        <pc:spChg chg="mod ord">
          <ac:chgData name="Douglas Gouveia" userId="e579ee0fc34831ad" providerId="LiveId" clId="{54DCD0FB-13C4-4C58-9325-D78851C5BB37}" dt="2023-10-29T16:05:14.990" v="1204" actId="20577"/>
          <ac:spMkLst>
            <pc:docMk/>
            <pc:sldMk cId="4175664639" sldId="258"/>
            <ac:spMk id="8" creationId="{A94F650A-7581-4114-A3A0-9616C8237609}"/>
          </ac:spMkLst>
        </pc:spChg>
        <pc:spChg chg="add">
          <ac:chgData name="Douglas Gouveia" userId="e579ee0fc34831ad" providerId="LiveId" clId="{54DCD0FB-13C4-4C58-9325-D78851C5BB37}" dt="2023-10-29T15:36:32.446" v="667" actId="26606"/>
          <ac:spMkLst>
            <pc:docMk/>
            <pc:sldMk cId="4175664639" sldId="258"/>
            <ac:spMk id="1031" creationId="{27BDFED6-6E33-4606-AFE2-886ADB1C018E}"/>
          </ac:spMkLst>
        </pc:spChg>
        <pc:spChg chg="add">
          <ac:chgData name="Douglas Gouveia" userId="e579ee0fc34831ad" providerId="LiveId" clId="{54DCD0FB-13C4-4C58-9325-D78851C5BB37}" dt="2023-10-29T15:36:32.446" v="667" actId="26606"/>
          <ac:spMkLst>
            <pc:docMk/>
            <pc:sldMk cId="4175664639" sldId="258"/>
            <ac:spMk id="1033" creationId="{890DEF05-784E-4B61-89E4-04C4ECF4E5A0}"/>
          </ac:spMkLst>
        </pc:spChg>
        <pc:picChg chg="add mod">
          <ac:chgData name="Douglas Gouveia" userId="e579ee0fc34831ad" providerId="LiveId" clId="{54DCD0FB-13C4-4C58-9325-D78851C5BB37}" dt="2023-10-29T15:36:32.446" v="667" actId="26606"/>
          <ac:picMkLst>
            <pc:docMk/>
            <pc:sldMk cId="4175664639" sldId="258"/>
            <ac:picMk id="2" creationId="{B4F860CC-24BB-15D0-7015-28393EE9E22F}"/>
          </ac:picMkLst>
        </pc:picChg>
        <pc:picChg chg="mod">
          <ac:chgData name="Douglas Gouveia" userId="e579ee0fc34831ad" providerId="LiveId" clId="{54DCD0FB-13C4-4C58-9325-D78851C5BB37}" dt="2023-10-29T15:36:32.446" v="667" actId="26606"/>
          <ac:picMkLst>
            <pc:docMk/>
            <pc:sldMk cId="4175664639" sldId="258"/>
            <ac:picMk id="1026" creationId="{6BF4C32E-D22E-EB65-B8BF-BFA1CC905806}"/>
          </ac:picMkLst>
        </pc:picChg>
        <pc:cxnChg chg="add">
          <ac:chgData name="Douglas Gouveia" userId="e579ee0fc34831ad" providerId="LiveId" clId="{54DCD0FB-13C4-4C58-9325-D78851C5BB37}" dt="2023-10-29T15:36:32.446" v="667" actId="26606"/>
          <ac:cxnSpMkLst>
            <pc:docMk/>
            <pc:sldMk cId="4175664639" sldId="258"/>
            <ac:cxnSpMk id="1035" creationId="{C41BAEC7-F7B0-4224-8B18-8F74B7D87F0B}"/>
          </ac:cxnSpMkLst>
        </pc:cxnChg>
      </pc:sldChg>
      <pc:sldChg chg="mod modShow">
        <pc:chgData name="Douglas Gouveia" userId="e579ee0fc34831ad" providerId="LiveId" clId="{54DCD0FB-13C4-4C58-9325-D78851C5BB37}" dt="2023-10-29T15:39:04.465" v="687" actId="729"/>
        <pc:sldMkLst>
          <pc:docMk/>
          <pc:sldMk cId="1676040665" sldId="260"/>
        </pc:sldMkLst>
      </pc:sldChg>
      <pc:sldChg chg="mod modShow">
        <pc:chgData name="Douglas Gouveia" userId="e579ee0fc34831ad" providerId="LiveId" clId="{54DCD0FB-13C4-4C58-9325-D78851C5BB37}" dt="2023-10-29T15:57:32.925" v="1198" actId="729"/>
        <pc:sldMkLst>
          <pc:docMk/>
          <pc:sldMk cId="1194795833" sldId="261"/>
        </pc:sldMkLst>
      </pc:sldChg>
      <pc:sldChg chg="mod modShow">
        <pc:chgData name="Douglas Gouveia" userId="e579ee0fc34831ad" providerId="LiveId" clId="{54DCD0FB-13C4-4C58-9325-D78851C5BB37}" dt="2023-10-29T15:39:14.874" v="689" actId="729"/>
        <pc:sldMkLst>
          <pc:docMk/>
          <pc:sldMk cId="2809314759" sldId="262"/>
        </pc:sldMkLst>
      </pc:sldChg>
      <pc:sldChg chg="mod modShow">
        <pc:chgData name="Douglas Gouveia" userId="e579ee0fc34831ad" providerId="LiveId" clId="{54DCD0FB-13C4-4C58-9325-D78851C5BB37}" dt="2023-10-29T15:39:20.877" v="691" actId="729"/>
        <pc:sldMkLst>
          <pc:docMk/>
          <pc:sldMk cId="590997582" sldId="264"/>
        </pc:sldMkLst>
      </pc:sldChg>
      <pc:sldChg chg="mod modShow">
        <pc:chgData name="Douglas Gouveia" userId="e579ee0fc34831ad" providerId="LiveId" clId="{54DCD0FB-13C4-4C58-9325-D78851C5BB37}" dt="2023-10-29T15:39:17.083" v="690" actId="729"/>
        <pc:sldMkLst>
          <pc:docMk/>
          <pc:sldMk cId="2759680529" sldId="266"/>
        </pc:sldMkLst>
      </pc:sldChg>
      <pc:sldChg chg="addSp delSp modSp mod delAnim modAnim">
        <pc:chgData name="Douglas Gouveia" userId="e579ee0fc34831ad" providerId="LiveId" clId="{54DCD0FB-13C4-4C58-9325-D78851C5BB37}" dt="2023-10-29T19:30:12.547" v="1336" actId="20577"/>
        <pc:sldMkLst>
          <pc:docMk/>
          <pc:sldMk cId="449933302" sldId="270"/>
        </pc:sldMkLst>
        <pc:spChg chg="del">
          <ac:chgData name="Douglas Gouveia" userId="e579ee0fc34831ad" providerId="LiveId" clId="{54DCD0FB-13C4-4C58-9325-D78851C5BB37}" dt="2023-10-29T15:24:11.758" v="209" actId="478"/>
          <ac:spMkLst>
            <pc:docMk/>
            <pc:sldMk cId="449933302" sldId="270"/>
            <ac:spMk id="2" creationId="{E23773AD-8AD1-4FD3-9F79-40A7376A03DF}"/>
          </ac:spMkLst>
        </pc:spChg>
        <pc:spChg chg="mod">
          <ac:chgData name="Douglas Gouveia" userId="e579ee0fc34831ad" providerId="LiveId" clId="{54DCD0FB-13C4-4C58-9325-D78851C5BB37}" dt="2023-10-29T15:49:57.741" v="1017" actId="1076"/>
          <ac:spMkLst>
            <pc:docMk/>
            <pc:sldMk cId="449933302" sldId="270"/>
            <ac:spMk id="3" creationId="{5720A944-627F-C926-B74D-1B56A76C26C8}"/>
          </ac:spMkLst>
        </pc:spChg>
        <pc:spChg chg="add del mod">
          <ac:chgData name="Douglas Gouveia" userId="e579ee0fc34831ad" providerId="LiveId" clId="{54DCD0FB-13C4-4C58-9325-D78851C5BB37}" dt="2023-10-29T15:24:16.226" v="210" actId="478"/>
          <ac:spMkLst>
            <pc:docMk/>
            <pc:sldMk cId="449933302" sldId="270"/>
            <ac:spMk id="5" creationId="{C0BC6AF5-55CA-F859-BFB2-4DC7BA2C61C4}"/>
          </ac:spMkLst>
        </pc:spChg>
        <pc:spChg chg="add mod">
          <ac:chgData name="Douglas Gouveia" userId="e579ee0fc34831ad" providerId="LiveId" clId="{54DCD0FB-13C4-4C58-9325-D78851C5BB37}" dt="2023-10-29T19:30:12.547" v="1336" actId="20577"/>
          <ac:spMkLst>
            <pc:docMk/>
            <pc:sldMk cId="449933302" sldId="270"/>
            <ac:spMk id="6" creationId="{C86CDCB1-5C78-E906-D1A1-60E9FBFAE2AA}"/>
          </ac:spMkLst>
        </pc:spChg>
        <pc:spChg chg="add mod">
          <ac:chgData name="Douglas Gouveia" userId="e579ee0fc34831ad" providerId="LiveId" clId="{54DCD0FB-13C4-4C58-9325-D78851C5BB37}" dt="2023-10-29T15:56:21.526" v="1192" actId="20577"/>
          <ac:spMkLst>
            <pc:docMk/>
            <pc:sldMk cId="449933302" sldId="270"/>
            <ac:spMk id="7" creationId="{5F82BC4C-871F-B8A1-A430-5D5967325C8E}"/>
          </ac:spMkLst>
        </pc:spChg>
        <pc:spChg chg="add del mod">
          <ac:chgData name="Douglas Gouveia" userId="e579ee0fc34831ad" providerId="LiveId" clId="{54DCD0FB-13C4-4C58-9325-D78851C5BB37}" dt="2023-10-29T15:55:26.060" v="1176"/>
          <ac:spMkLst>
            <pc:docMk/>
            <pc:sldMk cId="449933302" sldId="270"/>
            <ac:spMk id="11" creationId="{6A1A0CCB-CAD4-5FCB-6613-9A5D6D1FACC9}"/>
          </ac:spMkLst>
        </pc:spChg>
        <pc:spChg chg="add del mod">
          <ac:chgData name="Douglas Gouveia" userId="e579ee0fc34831ad" providerId="LiveId" clId="{54DCD0FB-13C4-4C58-9325-D78851C5BB37}" dt="2023-10-29T15:55:26.060" v="1176"/>
          <ac:spMkLst>
            <pc:docMk/>
            <pc:sldMk cId="449933302" sldId="270"/>
            <ac:spMk id="12" creationId="{FF52FD4F-70D9-894A-8030-C7B049A6E1BB}"/>
          </ac:spMkLst>
        </pc:spChg>
        <pc:picChg chg="add del mod">
          <ac:chgData name="Douglas Gouveia" userId="e579ee0fc34831ad" providerId="LiveId" clId="{54DCD0FB-13C4-4C58-9325-D78851C5BB37}" dt="2023-10-29T15:36:55.389" v="674" actId="21"/>
          <ac:picMkLst>
            <pc:docMk/>
            <pc:sldMk cId="449933302" sldId="270"/>
            <ac:picMk id="8" creationId="{89124ABD-B11B-6795-EB8E-82C41EF0DE5D}"/>
          </ac:picMkLst>
        </pc:picChg>
        <pc:picChg chg="add del mod">
          <ac:chgData name="Douglas Gouveia" userId="e579ee0fc34831ad" providerId="LiveId" clId="{54DCD0FB-13C4-4C58-9325-D78851C5BB37}" dt="2023-10-29T15:50:59.191" v="1023" actId="478"/>
          <ac:picMkLst>
            <pc:docMk/>
            <pc:sldMk cId="449933302" sldId="270"/>
            <ac:picMk id="9" creationId="{FA251AE0-FF06-A1C2-471E-0DED0F3158AA}"/>
          </ac:picMkLst>
        </pc:picChg>
        <pc:picChg chg="add mod">
          <ac:chgData name="Douglas Gouveia" userId="e579ee0fc34831ad" providerId="LiveId" clId="{54DCD0FB-13C4-4C58-9325-D78851C5BB37}" dt="2023-10-29T15:54:59.876" v="1174" actId="14826"/>
          <ac:picMkLst>
            <pc:docMk/>
            <pc:sldMk cId="449933302" sldId="270"/>
            <ac:picMk id="10" creationId="{843DBE58-E562-C503-48E5-0FCAEEDE051E}"/>
          </ac:picMkLst>
        </pc:picChg>
        <pc:picChg chg="del mod">
          <ac:chgData name="Douglas Gouveia" userId="e579ee0fc34831ad" providerId="LiveId" clId="{54DCD0FB-13C4-4C58-9325-D78851C5BB37}" dt="2023-10-29T15:36:43.392" v="668" actId="21"/>
          <ac:picMkLst>
            <pc:docMk/>
            <pc:sldMk cId="449933302" sldId="270"/>
            <ac:picMk id="3080" creationId="{B9624A54-E87D-4177-8CDA-533AED8C5B00}"/>
          </ac:picMkLst>
        </pc:picChg>
      </pc:sldChg>
      <pc:sldChg chg="addSp modSp mod">
        <pc:chgData name="Douglas Gouveia" userId="e579ee0fc34831ad" providerId="LiveId" clId="{54DCD0FB-13C4-4C58-9325-D78851C5BB37}" dt="2023-10-29T16:04:38.409" v="1203" actId="1076"/>
        <pc:sldMkLst>
          <pc:docMk/>
          <pc:sldMk cId="2373932173" sldId="271"/>
        </pc:sldMkLst>
        <pc:spChg chg="mod">
          <ac:chgData name="Douglas Gouveia" userId="e579ee0fc34831ad" providerId="LiveId" clId="{54DCD0FB-13C4-4C58-9325-D78851C5BB37}" dt="2023-10-29T15:21:43.909" v="194" actId="6549"/>
          <ac:spMkLst>
            <pc:docMk/>
            <pc:sldMk cId="2373932173" sldId="271"/>
            <ac:spMk id="3" creationId="{27A719A5-5671-41BD-9FA1-6F6FC433E49B}"/>
          </ac:spMkLst>
        </pc:spChg>
        <pc:picChg chg="add mod">
          <ac:chgData name="Douglas Gouveia" userId="e579ee0fc34831ad" providerId="LiveId" clId="{54DCD0FB-13C4-4C58-9325-D78851C5BB37}" dt="2023-10-29T16:04:38.409" v="1203" actId="1076"/>
          <ac:picMkLst>
            <pc:docMk/>
            <pc:sldMk cId="2373932173" sldId="271"/>
            <ac:picMk id="5" creationId="{5C538688-C308-22AD-FFC5-6CF226BF9617}"/>
          </ac:picMkLst>
        </pc:picChg>
      </pc:sldChg>
      <pc:sldChg chg="mod modShow">
        <pc:chgData name="Douglas Gouveia" userId="e579ee0fc34831ad" providerId="LiveId" clId="{54DCD0FB-13C4-4C58-9325-D78851C5BB37}" dt="2023-10-29T15:11:04.834" v="105" actId="729"/>
        <pc:sldMkLst>
          <pc:docMk/>
          <pc:sldMk cId="2082779577" sldId="278"/>
        </pc:sldMkLst>
      </pc:sldChg>
      <pc:sldChg chg="mod modShow">
        <pc:chgData name="Douglas Gouveia" userId="e579ee0fc34831ad" providerId="LiveId" clId="{54DCD0FB-13C4-4C58-9325-D78851C5BB37}" dt="2023-10-29T15:39:12.403" v="688" actId="729"/>
        <pc:sldMkLst>
          <pc:docMk/>
          <pc:sldMk cId="3629324849" sldId="282"/>
        </pc:sldMkLst>
      </pc:sldChg>
      <pc:sldChg chg="mod modShow">
        <pc:chgData name="Douglas Gouveia" userId="e579ee0fc34831ad" providerId="LiveId" clId="{54DCD0FB-13C4-4C58-9325-D78851C5BB37}" dt="2023-10-29T15:39:30.781" v="692" actId="729"/>
        <pc:sldMkLst>
          <pc:docMk/>
          <pc:sldMk cId="3705160251" sldId="284"/>
        </pc:sldMkLst>
      </pc:sldChg>
      <pc:sldChg chg="mod modShow">
        <pc:chgData name="Douglas Gouveia" userId="e579ee0fc34831ad" providerId="LiveId" clId="{54DCD0FB-13C4-4C58-9325-D78851C5BB37}" dt="2023-10-29T16:03:38.457" v="1199" actId="729"/>
        <pc:sldMkLst>
          <pc:docMk/>
          <pc:sldMk cId="1364160412" sldId="290"/>
        </pc:sldMkLst>
      </pc:sldChg>
      <pc:sldChg chg="add">
        <pc:chgData name="Douglas Gouveia" userId="e579ee0fc34831ad" providerId="LiveId" clId="{54DCD0FB-13C4-4C58-9325-D78851C5BB37}" dt="2023-10-29T19:53:23.760" v="1338"/>
        <pc:sldMkLst>
          <pc:docMk/>
          <pc:sldMk cId="1885070626" sldId="297"/>
        </pc:sldMkLst>
      </pc:sldChg>
      <pc:sldChg chg="add del mod modShow">
        <pc:chgData name="Douglas Gouveia" userId="e579ee0fc34831ad" providerId="LiveId" clId="{54DCD0FB-13C4-4C58-9325-D78851C5BB37}" dt="2023-10-29T15:23:18.734" v="200" actId="729"/>
        <pc:sldMkLst>
          <pc:docMk/>
          <pc:sldMk cId="1756332703" sldId="298"/>
        </pc:sldMkLst>
      </pc:sldChg>
      <pc:sldChg chg="modSp mod">
        <pc:chgData name="Douglas Gouveia" userId="e579ee0fc34831ad" providerId="LiveId" clId="{54DCD0FB-13C4-4C58-9325-D78851C5BB37}" dt="2023-10-29T19:28:45.940" v="1286" actId="2711"/>
        <pc:sldMkLst>
          <pc:docMk/>
          <pc:sldMk cId="1481630737" sldId="299"/>
        </pc:sldMkLst>
        <pc:spChg chg="mod">
          <ac:chgData name="Douglas Gouveia" userId="e579ee0fc34831ad" providerId="LiveId" clId="{54DCD0FB-13C4-4C58-9325-D78851C5BB37}" dt="2023-10-29T19:28:45.940" v="1286" actId="2711"/>
          <ac:spMkLst>
            <pc:docMk/>
            <pc:sldMk cId="1481630737" sldId="299"/>
            <ac:spMk id="2" creationId="{46D40D6C-C1B0-4BF8-F959-CB65BC676CC7}"/>
          </ac:spMkLst>
        </pc:spChg>
      </pc:sldChg>
      <pc:sldChg chg="modSp mod">
        <pc:chgData name="Douglas Gouveia" userId="e579ee0fc34831ad" providerId="LiveId" clId="{54DCD0FB-13C4-4C58-9325-D78851C5BB37}" dt="2023-10-29T15:23:27.833" v="208" actId="20577"/>
        <pc:sldMkLst>
          <pc:docMk/>
          <pc:sldMk cId="3947620509" sldId="300"/>
        </pc:sldMkLst>
        <pc:spChg chg="mod">
          <ac:chgData name="Douglas Gouveia" userId="e579ee0fc34831ad" providerId="LiveId" clId="{54DCD0FB-13C4-4C58-9325-D78851C5BB37}" dt="2023-10-29T15:23:27.833" v="208" actId="20577"/>
          <ac:spMkLst>
            <pc:docMk/>
            <pc:sldMk cId="3947620509" sldId="300"/>
            <ac:spMk id="3" creationId="{ABFA3B1E-8A42-B19A-AC2B-6DAA1F8C118D}"/>
          </ac:spMkLst>
        </pc:spChg>
      </pc:sldChg>
      <pc:sldChg chg="addSp delSp modSp mod modAnim">
        <pc:chgData name="Douglas Gouveia" userId="e579ee0fc34831ad" providerId="LiveId" clId="{54DCD0FB-13C4-4C58-9325-D78851C5BB37}" dt="2023-10-29T19:58:47.602" v="1393" actId="1076"/>
        <pc:sldMkLst>
          <pc:docMk/>
          <pc:sldMk cId="4115953020" sldId="303"/>
        </pc:sldMkLst>
        <pc:spChg chg="mod">
          <ac:chgData name="Douglas Gouveia" userId="e579ee0fc34831ad" providerId="LiveId" clId="{54DCD0FB-13C4-4C58-9325-D78851C5BB37}" dt="2023-10-29T19:56:45.962" v="1383" actId="108"/>
          <ac:spMkLst>
            <pc:docMk/>
            <pc:sldMk cId="4115953020" sldId="303"/>
            <ac:spMk id="2" creationId="{DB7188CB-98F0-C5FD-DDC4-58F616E3420D}"/>
          </ac:spMkLst>
        </pc:spChg>
        <pc:spChg chg="mod">
          <ac:chgData name="Douglas Gouveia" userId="e579ee0fc34831ad" providerId="LiveId" clId="{54DCD0FB-13C4-4C58-9325-D78851C5BB37}" dt="2023-10-29T19:56:38.535" v="1381" actId="1076"/>
          <ac:spMkLst>
            <pc:docMk/>
            <pc:sldMk cId="4115953020" sldId="303"/>
            <ac:spMk id="3" creationId="{AD4830F1-6CC3-0D82-E6DA-2BAD79FC35DE}"/>
          </ac:spMkLst>
        </pc:spChg>
        <pc:picChg chg="add del mod">
          <ac:chgData name="Douglas Gouveia" userId="e579ee0fc34831ad" providerId="LiveId" clId="{54DCD0FB-13C4-4C58-9325-D78851C5BB37}" dt="2023-10-29T19:54:39.353" v="1344" actId="478"/>
          <ac:picMkLst>
            <pc:docMk/>
            <pc:sldMk cId="4115953020" sldId="303"/>
            <ac:picMk id="5" creationId="{A2327AA2-80A9-3519-6980-BBA5C68EEFB3}"/>
          </ac:picMkLst>
        </pc:picChg>
        <pc:picChg chg="del">
          <ac:chgData name="Douglas Gouveia" userId="e579ee0fc34831ad" providerId="LiveId" clId="{54DCD0FB-13C4-4C58-9325-D78851C5BB37}" dt="2023-10-29T19:54:38.475" v="1343" actId="478"/>
          <ac:picMkLst>
            <pc:docMk/>
            <pc:sldMk cId="4115953020" sldId="303"/>
            <ac:picMk id="6" creationId="{1BB9305E-10CC-929E-2168-E22D2F884A24}"/>
          </ac:picMkLst>
        </pc:picChg>
        <pc:picChg chg="add del mod">
          <ac:chgData name="Douglas Gouveia" userId="e579ee0fc34831ad" providerId="LiveId" clId="{54DCD0FB-13C4-4C58-9325-D78851C5BB37}" dt="2023-10-29T19:55:16.704" v="1367" actId="478"/>
          <ac:picMkLst>
            <pc:docMk/>
            <pc:sldMk cId="4115953020" sldId="303"/>
            <ac:picMk id="7" creationId="{1DBEE735-BD09-B260-55B7-F995FB9D44FB}"/>
          </ac:picMkLst>
        </pc:picChg>
        <pc:picChg chg="add mod modCrop">
          <ac:chgData name="Douglas Gouveia" userId="e579ee0fc34831ad" providerId="LiveId" clId="{54DCD0FB-13C4-4C58-9325-D78851C5BB37}" dt="2023-10-29T19:58:45.305" v="1392" actId="14100"/>
          <ac:picMkLst>
            <pc:docMk/>
            <pc:sldMk cId="4115953020" sldId="303"/>
            <ac:picMk id="9" creationId="{678DF30A-EFF9-ECB0-639B-54D5FFBAE01D}"/>
          </ac:picMkLst>
        </pc:picChg>
        <pc:picChg chg="add mod modCrop">
          <ac:chgData name="Douglas Gouveia" userId="e579ee0fc34831ad" providerId="LiveId" clId="{54DCD0FB-13C4-4C58-9325-D78851C5BB37}" dt="2023-10-29T19:58:47.602" v="1393" actId="1076"/>
          <ac:picMkLst>
            <pc:docMk/>
            <pc:sldMk cId="4115953020" sldId="303"/>
            <ac:picMk id="11" creationId="{9A2B9BDF-8AD9-CF40-DFFC-0FDB3146638A}"/>
          </ac:picMkLst>
        </pc:picChg>
        <pc:picChg chg="add del mod">
          <ac:chgData name="Douglas Gouveia" userId="e579ee0fc34831ad" providerId="LiveId" clId="{54DCD0FB-13C4-4C58-9325-D78851C5BB37}" dt="2023-10-29T19:58:43.103" v="1391" actId="478"/>
          <ac:picMkLst>
            <pc:docMk/>
            <pc:sldMk cId="4115953020" sldId="303"/>
            <ac:picMk id="13" creationId="{CFD62949-5ECC-C144-0D4E-552BDDC9E3A6}"/>
          </ac:picMkLst>
        </pc:picChg>
      </pc:sldChg>
      <pc:sldChg chg="mod modShow">
        <pc:chgData name="Douglas Gouveia" userId="e579ee0fc34831ad" providerId="LiveId" clId="{54DCD0FB-13C4-4C58-9325-D78851C5BB37}" dt="2023-10-29T15:11:09.505" v="106" actId="729"/>
        <pc:sldMkLst>
          <pc:docMk/>
          <pc:sldMk cId="3967307254" sldId="307"/>
        </pc:sldMkLst>
      </pc:sldChg>
      <pc:sldChg chg="new del">
        <pc:chgData name="Douglas Gouveia" userId="e579ee0fc34831ad" providerId="LiveId" clId="{54DCD0FB-13C4-4C58-9325-D78851C5BB37}" dt="2023-10-29T19:53:26.505" v="1339" actId="47"/>
        <pc:sldMkLst>
          <pc:docMk/>
          <pc:sldMk cId="2351574801" sldId="31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42A65-1361-436E-9F45-0BCCE9609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C4220E-207F-4E1E-845F-88C8BA486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64CFBB-8FF7-4227-9B8F-792345A6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9C73B1-B913-4E58-B1B0-B46FAC49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8DD411-7100-409C-BAB2-508A5A3EE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168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3E133-638F-44B6-A1AC-CD16B255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A10A87-3B1D-4B61-9AE7-DB34C7AA2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EB08FD-308F-40DC-8169-10CDC2E5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F0CE0D-919E-46C1-A8B2-6C99CFF5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DEC653-1B57-4802-AD8E-D4602464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1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5CF7B5-0BCC-4E9F-8053-8E97483C0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3EB727-C6CD-4498-9B84-EE313A5C7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212814-8D2E-4948-98F7-B52E73CB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AEA947-6BDD-42A7-8133-FDBCE883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8F83F0-D15F-4485-B0B0-E83109B5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94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759DD-8D62-47EC-AF3F-8BC8EB64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80B931-9762-4A70-A95C-604993BD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E33195-5945-46AD-A159-8536924B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A53BCD-D819-4F48-846C-43E5DBE7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2F1A34-F4D2-4B9C-B326-48FBF14A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54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59D25-03CA-41B8-B5F3-C834D587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4EF412-BF98-443F-A4E5-09816E2B4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ADBB3B-9633-4D90-AB68-66AF377C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DB61A6-B4DE-4384-AFDF-7CDED69FB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DB551-5D14-4177-AF3C-7564116D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622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E7CDB-CD82-47FD-B520-0539DFCF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956456-B709-4B38-A521-DC3137589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DF53CE-A9F6-4E42-8613-17EE06A55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84C025-D432-489C-B0D9-D2D8AAE8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AE037D-1962-48AB-8BB0-4F1A14B0F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21CCC6-D94C-471D-A157-CCE8E473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56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2D803-8E82-4CAF-9DBC-9A8D4DE89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CA4F7E-F7E1-40AC-8B4F-89255B018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8BF64F-12AA-45A8-BC67-05DE570AE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00D467-E454-4F83-9FFF-6011A11A3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BE2E38-1C83-4455-957E-B34BC8983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458BAD7-5626-4C92-8F64-6D07CBB9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F900511-F377-43C7-83D3-F4652E5E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BF38DD3-2BCD-44B8-9C0B-4E21BC4A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9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55F4C-4610-4EE9-8D5D-CAF65F96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72145A-D04E-48ED-A392-89027CE4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5CFDE8-8499-48B6-BC7E-3562427F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1E8DC9-D713-413D-8ED0-032B9AF3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09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804EE0A-C0E4-4FD4-99AC-C9D9E9FB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B47DE2-6045-42FB-8C14-F124F8F3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BB0AEA-38CF-48F7-B828-65F0DA3C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61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8244B-9626-4630-9088-76803A15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8F98F8-237F-4A4F-AD58-80D88946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40DC25-7F4B-46D7-91F2-B86705A32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A8A6D-4716-47EF-A7C2-E12F5954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709256-1537-4916-A347-0D5F6EF8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4DB0B5-7BDE-4942-8816-D03E35E0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94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B1EC3-78C0-4726-B08D-BEB8639C5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92DF1C-A05F-4623-B060-FF58B9888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161E7A-4C13-47EF-899E-9ACCE1906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7A80DB-8D3B-4868-BA95-4ED2C360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79F3A9-7508-4A56-9172-36D9A0F2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AA15FE-3A91-4F38-95B7-9D5DC168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09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1B53F6A-28B4-4008-8F2D-5770B78F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5B98F8-B02F-4969-A08F-1FA0EA15E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80919-3F6D-4F1E-B77A-59BD7040A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BC401-59B4-4742-904D-FD67D2837CA8}" type="datetimeFigureOut">
              <a:rPr lang="pt-BR" smtClean="0"/>
              <a:t>11/11/2023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E46630-C0D3-41A0-9F30-82A6BF143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94A5BF-EE69-4BC7-8310-C99F9D98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E79E2-B1E8-4B22-8553-F255FCAD37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70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b-engines.com/en/ranki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sql.oracle.com/" TargetMode="External"/><Relationship Id="rId2" Type="http://schemas.openxmlformats.org/officeDocument/2006/relationships/hyperlink" Target="https://www.w3schools.com/sql/sql_intro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4233315_Scientific_big_data_and_Digital_Earth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75A9A-9245-4BB3-B6DF-8DEEF9062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07476"/>
            <a:ext cx="9144000" cy="1012119"/>
          </a:xfrm>
        </p:spPr>
        <p:txBody>
          <a:bodyPr>
            <a:noAutofit/>
          </a:bodyPr>
          <a:lstStyle/>
          <a:p>
            <a:r>
              <a:rPr lang="pt-BR" dirty="0" err="1">
                <a:latin typeface="+mn-lt"/>
              </a:rPr>
              <a:t>Bootcamp</a:t>
            </a:r>
            <a:r>
              <a:rPr lang="pt-BR" dirty="0">
                <a:latin typeface="+mn-lt"/>
              </a:rPr>
              <a:t> SQL Oracle Apex</a:t>
            </a:r>
            <a:br>
              <a:rPr lang="pt-BR" sz="4800" dirty="0">
                <a:latin typeface="+mn-lt"/>
              </a:rPr>
            </a:br>
            <a:endParaRPr lang="pt-BR" sz="2800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B5E9EC-BA83-4024-ADD0-1F8DB9665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5871" y="5810982"/>
            <a:ext cx="9144000" cy="889019"/>
          </a:xfrm>
        </p:spPr>
        <p:txBody>
          <a:bodyPr/>
          <a:lstStyle/>
          <a:p>
            <a:r>
              <a:rPr lang="pt-BR" dirty="0"/>
              <a:t>Douglas Gouveia</a:t>
            </a:r>
          </a:p>
          <a:p>
            <a:r>
              <a:rPr lang="pt-BR" dirty="0"/>
              <a:t>Instagram: @douglasgouveiabr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C7C0E7-73B0-2C16-FE1B-14E8FA62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5" y="276474"/>
            <a:ext cx="10137249" cy="39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67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9050671D-3ACF-4548-98D9-302E8952BAA5}"/>
              </a:ext>
            </a:extLst>
          </p:cNvPr>
          <p:cNvGrpSpPr/>
          <p:nvPr/>
        </p:nvGrpSpPr>
        <p:grpSpPr>
          <a:xfrm>
            <a:off x="5635690" y="466532"/>
            <a:ext cx="6556311" cy="5999582"/>
            <a:chOff x="427839" y="1097823"/>
            <a:chExt cx="5901369" cy="562462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6B4DC2F-A640-638D-BED1-18580E07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839" y="1097823"/>
              <a:ext cx="5901369" cy="5624625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F139D3AF-0C3B-66AF-2E8F-BA94672C6FB5}"/>
                </a:ext>
              </a:extLst>
            </p:cNvPr>
            <p:cNvSpPr/>
            <p:nvPr/>
          </p:nvSpPr>
          <p:spPr>
            <a:xfrm>
              <a:off x="427840" y="2642532"/>
              <a:ext cx="1375794" cy="40580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B3E03BC-CDF5-E528-C1CD-9BD6B831F79B}"/>
                </a:ext>
              </a:extLst>
            </p:cNvPr>
            <p:cNvSpPr/>
            <p:nvPr/>
          </p:nvSpPr>
          <p:spPr>
            <a:xfrm>
              <a:off x="2835478" y="1677798"/>
              <a:ext cx="1417739" cy="100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B8071678-BFB1-E081-5FD8-0AF31C92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545"/>
            <a:ext cx="7164172" cy="409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091114-95DF-B531-07C4-C0A01413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715691" cy="1956841"/>
          </a:xfrm>
        </p:spPr>
        <p:txBody>
          <a:bodyPr anchor="b">
            <a:normAutofit/>
          </a:bodyPr>
          <a:lstStyle/>
          <a:p>
            <a:r>
              <a:rPr lang="pt-BR" sz="4200" b="1" dirty="0"/>
              <a:t>Algumas Possibilidades de carreira para SQL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FA3B1E-8A42-B19A-AC2B-6DAA1F8C1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pt-BR" sz="2200" dirty="0"/>
              <a:t>Desenvolvedor</a:t>
            </a:r>
          </a:p>
          <a:p>
            <a:r>
              <a:rPr lang="pt-BR" sz="2200" dirty="0"/>
              <a:t>DBA (</a:t>
            </a:r>
            <a:r>
              <a:rPr lang="pt-BR" sz="2200" dirty="0" err="1"/>
              <a:t>Database</a:t>
            </a:r>
            <a:r>
              <a:rPr lang="pt-BR" sz="2200" dirty="0"/>
              <a:t> administrator)</a:t>
            </a:r>
          </a:p>
          <a:p>
            <a:r>
              <a:rPr lang="pt-BR" sz="2200" dirty="0"/>
              <a:t>Engenheiro de Dados</a:t>
            </a:r>
          </a:p>
          <a:p>
            <a:r>
              <a:rPr lang="pt-BR" sz="2200" dirty="0"/>
              <a:t>Analista de Dados / BI (business </a:t>
            </a:r>
            <a:r>
              <a:rPr lang="pt-BR" sz="2200" dirty="0" err="1"/>
              <a:t>Intelligence</a:t>
            </a:r>
            <a:r>
              <a:rPr lang="pt-BR" sz="2200" dirty="0"/>
              <a:t>)</a:t>
            </a:r>
          </a:p>
          <a:p>
            <a:r>
              <a:rPr lang="pt-BR" sz="2200" dirty="0"/>
              <a:t>Cientista de Dados </a:t>
            </a:r>
          </a:p>
          <a:p>
            <a:r>
              <a:rPr lang="pt-BR" sz="2200" dirty="0"/>
              <a:t>Consultor Funcional/Analista negócio</a:t>
            </a:r>
          </a:p>
          <a:p>
            <a:r>
              <a:rPr lang="pt-BR" sz="2200" dirty="0"/>
              <a:t>Gestor/Líder Técnico</a:t>
            </a:r>
          </a:p>
          <a:p>
            <a:endParaRPr lang="pt-BR" sz="2200" dirty="0"/>
          </a:p>
        </p:txBody>
      </p:sp>
      <p:pic>
        <p:nvPicPr>
          <p:cNvPr id="16" name="Picture 15" descr="Script de computador em uma tela">
            <a:extLst>
              <a:ext uri="{FF2B5EF4-FFF2-40B4-BE49-F238E27FC236}">
                <a16:creationId xmlns:a16="http://schemas.microsoft.com/office/drawing/2014/main" id="{C271B9B4-7409-8CAA-D4FA-8AE3F6B30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149516" y="10"/>
            <a:ext cx="704096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762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20A944-627F-C926-B74D-1B56A76C26C8}"/>
              </a:ext>
            </a:extLst>
          </p:cNvPr>
          <p:cNvSpPr txBox="1"/>
          <p:nvPr/>
        </p:nvSpPr>
        <p:spPr>
          <a:xfrm>
            <a:off x="272633" y="318332"/>
            <a:ext cx="10936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ea typeface="Verdana" panose="020B0604030504040204" pitchFamily="34" charset="0"/>
              </a:rPr>
              <a:t>Porque algumas pessoas conseguem e outras não?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86CDCB1-5C78-E906-D1A1-60E9FBFAE2AA}"/>
              </a:ext>
            </a:extLst>
          </p:cNvPr>
          <p:cNvSpPr txBox="1">
            <a:spLocks/>
          </p:cNvSpPr>
          <p:nvPr/>
        </p:nvSpPr>
        <p:spPr>
          <a:xfrm>
            <a:off x="4153904" y="2730292"/>
            <a:ext cx="6069865" cy="2316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pt-BR" sz="3200" dirty="0">
                <a:solidFill>
                  <a:schemeClr val="bg1"/>
                </a:solidFill>
              </a:rPr>
              <a:t>Travam e se sentem insuficientes</a:t>
            </a:r>
          </a:p>
          <a:p>
            <a:pPr marL="514350" indent="-514350">
              <a:buFont typeface="+mj-lt"/>
              <a:buAutoNum type="arabicPeriod"/>
            </a:pPr>
            <a:endParaRPr lang="pt-BR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solidFill>
                  <a:schemeClr val="bg1"/>
                </a:solidFill>
              </a:rPr>
              <a:t>Não estão preparadas para o mercado</a:t>
            </a:r>
          </a:p>
          <a:p>
            <a:pPr marL="514350" indent="-514350">
              <a:buFont typeface="+mj-lt"/>
              <a:buAutoNum type="arabicPeriod"/>
            </a:pPr>
            <a:endParaRPr lang="pt-BR" sz="3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sz="3200" dirty="0">
                <a:solidFill>
                  <a:schemeClr val="bg1"/>
                </a:solidFill>
              </a:rPr>
              <a:t>Não conseguem a primeira vaga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82BC4C-871F-B8A1-A430-5D5967325C8E}"/>
              </a:ext>
            </a:extLst>
          </p:cNvPr>
          <p:cNvSpPr txBox="1"/>
          <p:nvPr/>
        </p:nvSpPr>
        <p:spPr>
          <a:xfrm>
            <a:off x="3832893" y="1472176"/>
            <a:ext cx="3414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ea typeface="Roboto" panose="02000000000000000000" pitchFamily="2" charset="0"/>
                <a:cs typeface="Roboto" panose="02000000000000000000" pitchFamily="2" charset="0"/>
              </a:rPr>
              <a:t>A CAUSA DISSO...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3793140-3635-80CD-BBCE-FA847EA36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44" y="1332110"/>
            <a:ext cx="2876043" cy="51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3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rescimento Orgânico Empresarial: 5 dicas para começar a crescer">
            <a:extLst>
              <a:ext uri="{FF2B5EF4-FFF2-40B4-BE49-F238E27FC236}">
                <a16:creationId xmlns:a16="http://schemas.microsoft.com/office/drawing/2014/main" id="{6BF4C32E-D22E-EB65-B8BF-BFA1CC905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0" r="-1" b="13379"/>
          <a:stretch/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aixa Marrom De Jiu Jitsu Se “Auto Gradua” A Faixa Preta E Causa Polêm –  bjjfanatics-br">
            <a:extLst>
              <a:ext uri="{FF2B5EF4-FFF2-40B4-BE49-F238E27FC236}">
                <a16:creationId xmlns:a16="http://schemas.microsoft.com/office/drawing/2014/main" id="{B4F860CC-24BB-15D0-7015-28393EE9E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8" r="-1" b="17611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94F650A-7581-4114-A3A0-9616C8237609}"/>
              </a:ext>
            </a:extLst>
          </p:cNvPr>
          <p:cNvSpPr txBox="1">
            <a:spLocks/>
          </p:cNvSpPr>
          <p:nvPr/>
        </p:nvSpPr>
        <p:spPr>
          <a:xfrm>
            <a:off x="762000" y="286862"/>
            <a:ext cx="533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Plano de </a:t>
            </a:r>
            <a:r>
              <a:rPr lang="en-US" sz="3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Crescimento</a:t>
            </a:r>
            <a:r>
              <a:rPr lang="en-US" sz="3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visão</a:t>
            </a:r>
            <a:r>
              <a:rPr lang="en-US" sz="3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longo</a:t>
            </a:r>
            <a:r>
              <a:rPr lang="en-US" sz="3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prazo</a:t>
            </a:r>
            <a:r>
              <a:rPr lang="en-US" sz="3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eficiente</a:t>
            </a:r>
            <a:r>
              <a:rPr lang="en-US" sz="3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C82253-3C7A-FF1F-7F15-A7968115198D}"/>
              </a:ext>
            </a:extLst>
          </p:cNvPr>
          <p:cNvSpPr txBox="1"/>
          <p:nvPr/>
        </p:nvSpPr>
        <p:spPr>
          <a:xfrm>
            <a:off x="685800" y="4410064"/>
            <a:ext cx="4325112" cy="1712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39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Paciência, Persistência e Constância</a:t>
            </a:r>
          </a:p>
        </p:txBody>
      </p:sp>
    </p:spTree>
    <p:extLst>
      <p:ext uri="{BB962C8B-B14F-4D97-AF65-F5344CB8AC3E}">
        <p14:creationId xmlns:p14="http://schemas.microsoft.com/office/powerpoint/2010/main" val="417566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hor: Amor e Trovão introduz grande herói em cena pós-créditos">
            <a:extLst>
              <a:ext uri="{FF2B5EF4-FFF2-40B4-BE49-F238E27FC236}">
                <a16:creationId xmlns:a16="http://schemas.microsoft.com/office/drawing/2014/main" id="{5E149AB0-4103-47F0-9B01-8741C70DA2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4FE4800-077C-4AC9-9871-CEB5EC9AD0E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748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5 códigos para acelerar sua carreira de TI</a:t>
            </a:r>
          </a:p>
        </p:txBody>
      </p:sp>
      <p:pic>
        <p:nvPicPr>
          <p:cNvPr id="5128" name="Picture 8" descr="The Matrix: Resurrection Plot Leak Reveals New Timeline - DKODING">
            <a:extLst>
              <a:ext uri="{FF2B5EF4-FFF2-40B4-BE49-F238E27FC236}">
                <a16:creationId xmlns:a16="http://schemas.microsoft.com/office/drawing/2014/main" id="{2E2023EC-26BC-46E6-A860-5600C875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748005"/>
            <a:ext cx="10515601" cy="591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040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8763F-306C-4950-A247-25ED42B1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577" y="-15640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#1 Conhecimento especializado</a:t>
            </a:r>
          </a:p>
        </p:txBody>
      </p:sp>
      <p:pic>
        <p:nvPicPr>
          <p:cNvPr id="4100" name="Picture 4" descr="Tony Stark Wallpapers - Top Free Tony Stark Backgrounds - WallpaperAccess">
            <a:extLst>
              <a:ext uri="{FF2B5EF4-FFF2-40B4-BE49-F238E27FC236}">
                <a16:creationId xmlns:a16="http://schemas.microsoft.com/office/drawing/2014/main" id="{E38C934E-2349-42BF-9E34-D432AAD70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1" y="952691"/>
            <a:ext cx="10482558" cy="589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79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237B353-9755-4DC4-85BF-78ECB08DD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0"/>
          <a:stretch/>
        </p:blipFill>
        <p:spPr>
          <a:xfrm>
            <a:off x="7715251" y="0"/>
            <a:ext cx="4476749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EDCB111-1218-4C0D-B5C9-30B88DF32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857625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00965F4-FB7B-4DF2-97CB-06CB348B6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6" y="0"/>
            <a:ext cx="385762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BAB4E8-5F2F-9FE6-E313-B226ABD1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448" y="389742"/>
            <a:ext cx="6721979" cy="655287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#2 Habilidade trabalhar remoto</a:t>
            </a:r>
          </a:p>
        </p:txBody>
      </p:sp>
    </p:spTree>
    <p:extLst>
      <p:ext uri="{BB962C8B-B14F-4D97-AF65-F5344CB8AC3E}">
        <p14:creationId xmlns:p14="http://schemas.microsoft.com/office/powerpoint/2010/main" val="195668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B5B22-8E68-4F9D-8C11-012D53E71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06"/>
            <a:ext cx="10515600" cy="1325563"/>
          </a:xfrm>
        </p:spPr>
        <p:txBody>
          <a:bodyPr/>
          <a:lstStyle/>
          <a:p>
            <a:r>
              <a:rPr lang="pt-BR" dirty="0"/>
              <a:t>#2 Organização e Rotina de um atleta</a:t>
            </a:r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F308110-60DD-A5AD-3227-4385DD4D8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1039702"/>
            <a:ext cx="5665898" cy="5665898"/>
          </a:xfrm>
          <a:prstGeom prst="rect">
            <a:avLst/>
          </a:prstGeom>
        </p:spPr>
      </p:pic>
      <p:pic>
        <p:nvPicPr>
          <p:cNvPr id="6" name="Imagem 5" descr="Homem segurando livro&#10;&#10;Descrição gerada automaticamente com confiança média">
            <a:extLst>
              <a:ext uri="{FF2B5EF4-FFF2-40B4-BE49-F238E27FC236}">
                <a16:creationId xmlns:a16="http://schemas.microsoft.com/office/drawing/2014/main" id="{896ABAF7-C47B-993D-19F0-19DD938FB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1469452"/>
            <a:ext cx="7158038" cy="47701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AFACD6A-251E-8458-A7D6-BC4C026BE387}"/>
              </a:ext>
            </a:extLst>
          </p:cNvPr>
          <p:cNvSpPr txBox="1"/>
          <p:nvPr/>
        </p:nvSpPr>
        <p:spPr>
          <a:xfrm>
            <a:off x="6673516" y="6240729"/>
            <a:ext cx="41148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150000"/>
              </a:lnSpc>
              <a:spcAft>
                <a:spcPts val="600"/>
              </a:spcAft>
            </a:pPr>
            <a:r>
              <a:rPr lang="en-US" dirty="0" err="1"/>
              <a:t>Estudar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2 horas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semana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2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3" name="Rectangle 10252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ãos talentosas: A história de Ben Carson | Netflix">
            <a:extLst>
              <a:ext uri="{FF2B5EF4-FFF2-40B4-BE49-F238E27FC236}">
                <a16:creationId xmlns:a16="http://schemas.microsoft.com/office/drawing/2014/main" id="{E435ED06-920B-0516-E0B8-D72877744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r="52950"/>
          <a:stretch/>
        </p:blipFill>
        <p:spPr bwMode="auto"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Piloto, cervejeiro e vocalista do Iron Maiden, Bruce Dickinson palestra no  Rio | VEJA RIO">
            <a:extLst>
              <a:ext uri="{FF2B5EF4-FFF2-40B4-BE49-F238E27FC236}">
                <a16:creationId xmlns:a16="http://schemas.microsoft.com/office/drawing/2014/main" id="{DB61FF78-CB01-4D2D-949D-47186DA60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8" r="35508"/>
          <a:stretch/>
        </p:blipFill>
        <p:spPr bwMode="auto"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255" name="Freeform: Shape 10254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257" name="Freeform: Shape 10256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62BCE2-7EF2-45B3-BB7A-A4EA5E7B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#3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Experiência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(horas de </a:t>
            </a:r>
            <a:r>
              <a:rPr lang="en-US" sz="2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vôo</a:t>
            </a:r>
            <a:r>
              <a:rPr lang="en-US" sz="2700" dirty="0"/>
              <a:t>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259" name="Rectangle 10258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61" name="Rectangle 10260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C1F716-46CC-6D8B-3B51-AAD2CAC9297E}"/>
              </a:ext>
            </a:extLst>
          </p:cNvPr>
          <p:cNvSpPr txBox="1"/>
          <p:nvPr/>
        </p:nvSpPr>
        <p:spPr>
          <a:xfrm>
            <a:off x="284253" y="2258170"/>
            <a:ext cx="3368164" cy="3918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</a:rPr>
              <a:t>Construção</a:t>
            </a:r>
            <a:r>
              <a:rPr lang="en-US" i="0" dirty="0">
                <a:effectLst/>
              </a:rPr>
              <a:t> de </a:t>
            </a:r>
            <a:r>
              <a:rPr lang="en-US" i="0" dirty="0" err="1">
                <a:effectLst/>
              </a:rPr>
              <a:t>Portfólio</a:t>
            </a:r>
            <a:r>
              <a:rPr lang="en-US" i="0" dirty="0">
                <a:effectLst/>
              </a:rPr>
              <a:t> de </a:t>
            </a:r>
            <a:r>
              <a:rPr lang="en-US" i="0" dirty="0" err="1">
                <a:effectLst/>
              </a:rPr>
              <a:t>Projetos</a:t>
            </a:r>
            <a:endParaRPr lang="en-US" i="0" dirty="0">
              <a:effectLst/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Trabalhe</a:t>
            </a:r>
            <a:r>
              <a:rPr lang="en-US" dirty="0"/>
              <a:t> para </a:t>
            </a:r>
            <a:r>
              <a:rPr lang="en-US" dirty="0" err="1"/>
              <a:t>ganhar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dinheiro</a:t>
            </a:r>
            <a:endParaRPr lang="en-US" i="0" dirty="0">
              <a:effectLst/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Cursos</a:t>
            </a:r>
            <a:r>
              <a:rPr lang="en-US" dirty="0"/>
              <a:t>, </a:t>
            </a:r>
            <a:r>
              <a:rPr lang="en-US" dirty="0" err="1"/>
              <a:t>Certificação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LinkedIn Learning: veja como usar a plataforma de cursos online!">
            <a:extLst>
              <a:ext uri="{FF2B5EF4-FFF2-40B4-BE49-F238E27FC236}">
                <a16:creationId xmlns:a16="http://schemas.microsoft.com/office/drawing/2014/main" id="{C7AB8FCA-1B81-4746-9548-43C96DCD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83" y="1690688"/>
            <a:ext cx="6097517" cy="419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858942-0C99-4937-A96B-FB86BF7D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#4 Ajudar as empresas te encontrar</a:t>
            </a:r>
          </a:p>
        </p:txBody>
      </p:sp>
      <p:pic>
        <p:nvPicPr>
          <p:cNvPr id="6146" name="Picture 2" descr="Produtora de 007 dá notícia desanimadora sobre novo filme de James Bond">
            <a:extLst>
              <a:ext uri="{FF2B5EF4-FFF2-40B4-BE49-F238E27FC236}">
                <a16:creationId xmlns:a16="http://schemas.microsoft.com/office/drawing/2014/main" id="{D9B95CEA-53A3-4B6C-AB47-42AEB13A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58" y="1690688"/>
            <a:ext cx="5978338" cy="44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8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A719A5-5671-41BD-9FA1-6F6FC433E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174" y="4016476"/>
            <a:ext cx="5418210" cy="2034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/>
              <a:t>Como vai funcionar</a:t>
            </a:r>
          </a:p>
          <a:p>
            <a:pPr lvl="1"/>
            <a:r>
              <a:rPr lang="pt-BR" sz="2800" dirty="0"/>
              <a:t>Introdução linguagem SQL</a:t>
            </a:r>
          </a:p>
          <a:p>
            <a:pPr lvl="1"/>
            <a:r>
              <a:rPr lang="pt-BR" sz="2800" dirty="0"/>
              <a:t>Live SQL: Comandos na prática</a:t>
            </a:r>
          </a:p>
          <a:p>
            <a:pPr lvl="1"/>
            <a:r>
              <a:rPr lang="pt-BR" sz="2800" dirty="0"/>
              <a:t>Oracle Apex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92C464-591B-00B7-28AE-CAD4EC40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12" y="308904"/>
            <a:ext cx="9114817" cy="353694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E905BA8-E2E1-2D0A-F17D-4A92DA9CE5B9}"/>
              </a:ext>
            </a:extLst>
          </p:cNvPr>
          <p:cNvSpPr txBox="1"/>
          <p:nvPr/>
        </p:nvSpPr>
        <p:spPr>
          <a:xfrm>
            <a:off x="1066897" y="6203665"/>
            <a:ext cx="84921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Material: </a:t>
            </a:r>
            <a:r>
              <a:rPr lang="pt-BR" sz="2400" dirty="0"/>
              <a:t>https://github.com/douglasgouveiabr/bootcampsql</a:t>
            </a:r>
          </a:p>
        </p:txBody>
      </p:sp>
    </p:spTree>
    <p:extLst>
      <p:ext uri="{BB962C8B-B14F-4D97-AF65-F5344CB8AC3E}">
        <p14:creationId xmlns:p14="http://schemas.microsoft.com/office/powerpoint/2010/main" val="2373932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mo usar o Fake Windows Update para 'enganar' amigos | Internet | TechTudo">
            <a:extLst>
              <a:ext uri="{FF2B5EF4-FFF2-40B4-BE49-F238E27FC236}">
                <a16:creationId xmlns:a16="http://schemas.microsoft.com/office/drawing/2014/main" id="{1BF35F98-6927-407F-8A6C-DBAA8742F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r="23337"/>
          <a:stretch/>
        </p:blipFill>
        <p:spPr bwMode="auto">
          <a:xfrm>
            <a:off x="648006" y="1294072"/>
            <a:ext cx="4408710" cy="48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BDA1BE-0819-4EDF-AE26-1AA776CB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939"/>
            <a:ext cx="10515600" cy="1325563"/>
          </a:xfrm>
        </p:spPr>
        <p:txBody>
          <a:bodyPr/>
          <a:lstStyle/>
          <a:p>
            <a:r>
              <a:rPr lang="pt-BR" dirty="0"/>
              <a:t>#6 Atualização Constante</a:t>
            </a: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34E6E7BC-DCE4-422B-AC22-CEC64F12E9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6337" y="39335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2BE8E63-6CEE-4253-A3B6-37191B87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578" y="1294072"/>
            <a:ext cx="6674837" cy="4859077"/>
          </a:xfrm>
          <a:prstGeom prst="rect">
            <a:avLst/>
          </a:prstGeom>
        </p:spPr>
      </p:pic>
      <p:pic>
        <p:nvPicPr>
          <p:cNvPr id="1026" name="Picture 2" descr="FAMÍLIA DINOSSAUROS">
            <a:extLst>
              <a:ext uri="{FF2B5EF4-FFF2-40B4-BE49-F238E27FC236}">
                <a16:creationId xmlns:a16="http://schemas.microsoft.com/office/drawing/2014/main" id="{20D2BDFA-DC4A-078C-1154-D7801F518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47" y="1294073"/>
            <a:ext cx="4260027" cy="48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CC2C51E-940A-CD55-D763-63F19987F10B}"/>
              </a:ext>
            </a:extLst>
          </p:cNvPr>
          <p:cNvSpPr txBox="1">
            <a:spLocks/>
          </p:cNvSpPr>
          <p:nvPr/>
        </p:nvSpPr>
        <p:spPr>
          <a:xfrm>
            <a:off x="1947862" y="6236806"/>
            <a:ext cx="873442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Não se transforme em um dinossauro</a:t>
            </a:r>
          </a:p>
        </p:txBody>
      </p:sp>
    </p:spTree>
    <p:extLst>
      <p:ext uri="{BB962C8B-B14F-4D97-AF65-F5344CB8AC3E}">
        <p14:creationId xmlns:p14="http://schemas.microsoft.com/office/powerpoint/2010/main" val="241710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22352-835A-4109-99C6-F38E57AC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#5 Rede de apoio e suporte</a:t>
            </a:r>
          </a:p>
        </p:txBody>
      </p:sp>
      <p:pic>
        <p:nvPicPr>
          <p:cNvPr id="4" name="Picture 4" descr="As Melhores Cenas Improvisadas do Universo Marvel | MHD">
            <a:extLst>
              <a:ext uri="{FF2B5EF4-FFF2-40B4-BE49-F238E27FC236}">
                <a16:creationId xmlns:a16="http://schemas.microsoft.com/office/drawing/2014/main" id="{2DD5A805-06C8-498F-8289-3770BAFF8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7" y="1436912"/>
            <a:ext cx="9209825" cy="48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38A412-9B0D-4D61-A6AA-B080E04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890" y="6346663"/>
            <a:ext cx="3985727" cy="4417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(Você não precisa saber tudo)</a:t>
            </a:r>
          </a:p>
        </p:txBody>
      </p:sp>
    </p:spTree>
    <p:extLst>
      <p:ext uri="{BB962C8B-B14F-4D97-AF65-F5344CB8AC3E}">
        <p14:creationId xmlns:p14="http://schemas.microsoft.com/office/powerpoint/2010/main" val="590997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1FBCD-4AB2-46E4-A087-09127079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Parte 2: Chegou a hora do Conteúdo Técnico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4C6DDC-CFBE-4822-AB0B-340BA479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6957"/>
            <a:ext cx="10294092" cy="49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60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CB3EC-C35B-4CDC-B25E-3EC77752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11" y="246711"/>
            <a:ext cx="10515600" cy="819774"/>
          </a:xfrm>
        </p:spPr>
        <p:txBody>
          <a:bodyPr/>
          <a:lstStyle/>
          <a:p>
            <a:r>
              <a:rPr lang="pt-BR" dirty="0"/>
              <a:t>Porque Aprender SQL?</a:t>
            </a:r>
          </a:p>
        </p:txBody>
      </p:sp>
      <p:sp>
        <p:nvSpPr>
          <p:cNvPr id="6" name="Espaço Reservado para Conteúdo 11">
            <a:extLst>
              <a:ext uri="{FF2B5EF4-FFF2-40B4-BE49-F238E27FC236}">
                <a16:creationId xmlns:a16="http://schemas.microsoft.com/office/drawing/2014/main" id="{8B38FCB4-8C09-4325-92BC-8E3B4E0D40C7}"/>
              </a:ext>
            </a:extLst>
          </p:cNvPr>
          <p:cNvSpPr txBox="1">
            <a:spLocks/>
          </p:cNvSpPr>
          <p:nvPr/>
        </p:nvSpPr>
        <p:spPr>
          <a:xfrm>
            <a:off x="5980018" y="1509928"/>
            <a:ext cx="5951700" cy="1563688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Linguagem intuitiva e fácil de aprender</a:t>
            </a:r>
          </a:p>
          <a:p>
            <a:r>
              <a:rPr lang="pt-BR" sz="2400" dirty="0"/>
              <a:t>Usada para consulta estruturada de dados em banco de dados relacionais</a:t>
            </a:r>
          </a:p>
          <a:p>
            <a:r>
              <a:rPr lang="pt-BR" sz="2400" dirty="0"/>
              <a:t>Oracle, </a:t>
            </a:r>
            <a:r>
              <a:rPr lang="pt-BR" sz="2400" dirty="0" err="1"/>
              <a:t>Postgree</a:t>
            </a:r>
            <a:r>
              <a:rPr lang="pt-BR" sz="2400" dirty="0"/>
              <a:t> SQL, MySQL, SQL Server...</a:t>
            </a:r>
          </a:p>
          <a:p>
            <a:r>
              <a:rPr lang="pt-BR" sz="2400" dirty="0"/>
              <a:t>Oracle tem mais de 400 mil </a:t>
            </a:r>
            <a:r>
              <a:rPr lang="pt-BR" sz="2400" b="1" dirty="0"/>
              <a:t>clientes</a:t>
            </a:r>
            <a:r>
              <a:rPr lang="pt-BR" sz="2400" dirty="0"/>
              <a:t> em mais de 145 países em todo o mundo</a:t>
            </a:r>
          </a:p>
          <a:p>
            <a:r>
              <a:rPr lang="pt-BR" sz="2400" dirty="0"/>
              <a:t>Segunda linguagem mais utilizada para Ciência de Dados</a:t>
            </a:r>
          </a:p>
          <a:p>
            <a:r>
              <a:rPr lang="pt-BR" sz="2400" dirty="0"/>
              <a:t>Consultar dados em Nuvem/cloud (AWS Athena) / Gerar relatórios Cloud</a:t>
            </a:r>
          </a:p>
        </p:txBody>
      </p:sp>
      <p:pic>
        <p:nvPicPr>
          <p:cNvPr id="7" name="Picture 2" descr="Sistemas que usam o SQL">
            <a:extLst>
              <a:ext uri="{FF2B5EF4-FFF2-40B4-BE49-F238E27FC236}">
                <a16:creationId xmlns:a16="http://schemas.microsoft.com/office/drawing/2014/main" id="{2E2E7D5F-1F87-486A-B144-445EF9EC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82" y="1373741"/>
            <a:ext cx="5706060" cy="430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45414-B6FF-F1AF-C580-5C60FB56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Quais são os </a:t>
            </a:r>
            <a:r>
              <a:rPr lang="pt-BR" sz="3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SGBD’s</a:t>
            </a:r>
            <a:r>
              <a:rPr lang="pt-BR" sz="3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mais utilizados do mundo?</a:t>
            </a:r>
            <a:endParaRPr lang="pt-BR" sz="3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3FEA1E7-BA53-4102-B5F0-86D0EFCB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31" r="704" b="-1"/>
          <a:stretch/>
        </p:blipFill>
        <p:spPr>
          <a:xfrm>
            <a:off x="543898" y="1631371"/>
            <a:ext cx="11104203" cy="407552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B5E8E1-0B40-7F78-19CF-9ED60361B4A6}"/>
              </a:ext>
            </a:extLst>
          </p:cNvPr>
          <p:cNvSpPr txBox="1"/>
          <p:nvPr/>
        </p:nvSpPr>
        <p:spPr>
          <a:xfrm>
            <a:off x="566928" y="5911895"/>
            <a:ext cx="6097554" cy="311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Fonte: </a:t>
            </a:r>
            <a:r>
              <a:rPr lang="pt-BR" sz="14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https://db-engines.com/en/ranking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4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8 Best Free Oracle Database and SQL Courses for Beginners in 2022 | by  javinpaul | Javarevisited | Medium">
            <a:extLst>
              <a:ext uri="{FF2B5EF4-FFF2-40B4-BE49-F238E27FC236}">
                <a16:creationId xmlns:a16="http://schemas.microsoft.com/office/drawing/2014/main" id="{58AAC182-91A4-4DF0-B6E3-92EEC6EF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433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F4077-B3C8-49F2-BA7A-784A50D9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4" y="620202"/>
            <a:ext cx="10515600" cy="564542"/>
          </a:xfrm>
        </p:spPr>
        <p:txBody>
          <a:bodyPr>
            <a:normAutofit fontScale="90000"/>
          </a:bodyPr>
          <a:lstStyle/>
          <a:p>
            <a:r>
              <a:rPr lang="pt-BR" dirty="0"/>
              <a:t>Cloud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on-Premise</a:t>
            </a:r>
            <a:r>
              <a:rPr lang="pt-BR" dirty="0"/>
              <a:t> – Qual a diferença?</a:t>
            </a:r>
            <a:br>
              <a:rPr lang="pt-BR" dirty="0"/>
            </a:br>
            <a:endParaRPr lang="pt-BR" dirty="0"/>
          </a:p>
        </p:txBody>
      </p:sp>
      <p:pic>
        <p:nvPicPr>
          <p:cNvPr id="17410" name="Picture 2" descr="Video Streaming on Cloud vs. On-Premises | Cost and Benefits">
            <a:extLst>
              <a:ext uri="{FF2B5EF4-FFF2-40B4-BE49-F238E27FC236}">
                <a16:creationId xmlns:a16="http://schemas.microsoft.com/office/drawing/2014/main" id="{6544FA82-F771-4311-9F47-A9F2F84F1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281"/>
            <a:ext cx="12171351" cy="473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77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8E442-8EE4-A8AF-A240-65FF92FE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Diferença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entre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Saas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On-premises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972A05F-5182-BA31-0583-C698C4CC6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6142" r="3960" b="6974"/>
          <a:stretch/>
        </p:blipFill>
        <p:spPr bwMode="auto">
          <a:xfrm>
            <a:off x="417094" y="1396588"/>
            <a:ext cx="11209577" cy="53892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730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39119-EF43-42A6-9BB8-BBDC7A98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SQL é </a:t>
            </a:r>
            <a:r>
              <a:rPr lang="pt-BR" dirty="0" err="1"/>
              <a:t>back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 ou front </a:t>
            </a:r>
            <a:r>
              <a:rPr lang="pt-BR" dirty="0" err="1"/>
              <a:t>end</a:t>
            </a:r>
            <a:r>
              <a:rPr lang="pt-BR" dirty="0"/>
              <a:t>?</a:t>
            </a:r>
          </a:p>
        </p:txBody>
      </p:sp>
      <p:pic>
        <p:nvPicPr>
          <p:cNvPr id="22530" name="Picture 2" descr="Front-end ou back-end? Entenda as diferenças e descubra o seu perfil">
            <a:extLst>
              <a:ext uri="{FF2B5EF4-FFF2-40B4-BE49-F238E27FC236}">
                <a16:creationId xmlns:a16="http://schemas.microsoft.com/office/drawing/2014/main" id="{A53A2872-82D8-4E2A-BEBC-EFE0DF305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28" y="1461412"/>
            <a:ext cx="11653543" cy="483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4C93646-4881-40D9-9D3E-CE6D8BD06CE8}"/>
              </a:ext>
            </a:extLst>
          </p:cNvPr>
          <p:cNvSpPr txBox="1">
            <a:spLocks/>
          </p:cNvSpPr>
          <p:nvPr/>
        </p:nvSpPr>
        <p:spPr>
          <a:xfrm>
            <a:off x="478675" y="6296058"/>
            <a:ext cx="11234650" cy="513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SQL é </a:t>
            </a:r>
            <a:r>
              <a:rPr lang="pt-BR" sz="3200" b="1" dirty="0" err="1"/>
              <a:t>back</a:t>
            </a:r>
            <a:r>
              <a:rPr lang="pt-BR" sz="3200" b="1" dirty="0"/>
              <a:t> </a:t>
            </a:r>
            <a:r>
              <a:rPr lang="pt-BR" sz="3200" b="1" dirty="0" err="1"/>
              <a:t>end</a:t>
            </a:r>
            <a:r>
              <a:rPr lang="pt-BR" sz="3200" b="1" dirty="0"/>
              <a:t>:</a:t>
            </a:r>
            <a:r>
              <a:rPr lang="pt-BR" sz="3200" dirty="0"/>
              <a:t> é uma linguagem que atua na camada transacional, fica nos bastidores, não é visível ao usuário final</a:t>
            </a:r>
          </a:p>
        </p:txBody>
      </p:sp>
    </p:spTree>
    <p:extLst>
      <p:ext uri="{BB962C8B-B14F-4D97-AF65-F5344CB8AC3E}">
        <p14:creationId xmlns:p14="http://schemas.microsoft.com/office/powerpoint/2010/main" val="13641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CB3EC-C35B-4CDC-B25E-3EC77752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11" y="246711"/>
            <a:ext cx="10515600" cy="819774"/>
          </a:xfrm>
        </p:spPr>
        <p:txBody>
          <a:bodyPr/>
          <a:lstStyle/>
          <a:p>
            <a:r>
              <a:rPr lang="pt-BR" b="1" dirty="0"/>
              <a:t>O que é um banco de dados?</a:t>
            </a:r>
          </a:p>
        </p:txBody>
      </p:sp>
      <p:sp>
        <p:nvSpPr>
          <p:cNvPr id="4" name="Fluxograma: Disco Magnético 3">
            <a:extLst>
              <a:ext uri="{FF2B5EF4-FFF2-40B4-BE49-F238E27FC236}">
                <a16:creationId xmlns:a16="http://schemas.microsoft.com/office/drawing/2014/main" id="{F5113DB6-D0A5-4D1A-A43B-E50155E772B9}"/>
              </a:ext>
            </a:extLst>
          </p:cNvPr>
          <p:cNvSpPr/>
          <p:nvPr/>
        </p:nvSpPr>
        <p:spPr>
          <a:xfrm>
            <a:off x="5710136" y="1218337"/>
            <a:ext cx="5826867" cy="46960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2F80E2-B822-4238-86F2-CC87113248CB}"/>
              </a:ext>
            </a:extLst>
          </p:cNvPr>
          <p:cNvSpPr txBox="1"/>
          <p:nvPr/>
        </p:nvSpPr>
        <p:spPr>
          <a:xfrm>
            <a:off x="308869" y="2341773"/>
            <a:ext cx="5098913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Banco de Dados é um contêiner que guarda todas as tabelas e estruturas relacionadas a essas tabelas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7B3454-3BA6-4514-AD47-7789535F7777}"/>
              </a:ext>
            </a:extLst>
          </p:cNvPr>
          <p:cNvSpPr txBox="1"/>
          <p:nvPr/>
        </p:nvSpPr>
        <p:spPr>
          <a:xfrm>
            <a:off x="7108916" y="6062518"/>
            <a:ext cx="3572968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Para criar uma tabela usamos o comando CREATE TABLE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5FB27B-D477-4E15-A1DC-22F0B8B872CA}"/>
              </a:ext>
            </a:extLst>
          </p:cNvPr>
          <p:cNvSpPr txBox="1"/>
          <p:nvPr/>
        </p:nvSpPr>
        <p:spPr>
          <a:xfrm>
            <a:off x="6534413" y="3244333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1]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42BC7B-C3AB-4661-8742-3150304FD751}"/>
              </a:ext>
            </a:extLst>
          </p:cNvPr>
          <p:cNvSpPr txBox="1"/>
          <p:nvPr/>
        </p:nvSpPr>
        <p:spPr>
          <a:xfrm>
            <a:off x="6534413" y="4089701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3]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CBF597C-E760-4AEE-8C3A-86D5FEC3D021}"/>
              </a:ext>
            </a:extLst>
          </p:cNvPr>
          <p:cNvSpPr txBox="1"/>
          <p:nvPr/>
        </p:nvSpPr>
        <p:spPr>
          <a:xfrm>
            <a:off x="6534413" y="3685067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2]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73668A9-0B8D-471E-AAD6-501D51BCA7D7}"/>
              </a:ext>
            </a:extLst>
          </p:cNvPr>
          <p:cNvSpPr txBox="1"/>
          <p:nvPr/>
        </p:nvSpPr>
        <p:spPr>
          <a:xfrm>
            <a:off x="7340269" y="1542733"/>
            <a:ext cx="25666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Banco de Dados</a:t>
            </a:r>
          </a:p>
          <a:p>
            <a:pPr algn="ctr"/>
            <a:r>
              <a:rPr lang="pt-BR" sz="2800" b="1" dirty="0"/>
              <a:t>Oracle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2884D2-3BA8-47D2-8009-FBFF78C4BA9D}"/>
              </a:ext>
            </a:extLst>
          </p:cNvPr>
          <p:cNvSpPr txBox="1"/>
          <p:nvPr/>
        </p:nvSpPr>
        <p:spPr>
          <a:xfrm>
            <a:off x="279340" y="3750256"/>
            <a:ext cx="5018657" cy="9233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dirty="0"/>
              <a:t>As informações dentro do banco de dados estão organizadas em tabelas que ficam em um determinado </a:t>
            </a:r>
            <a:r>
              <a:rPr lang="pt-BR" dirty="0" err="1"/>
              <a:t>owner</a:t>
            </a:r>
            <a:r>
              <a:rPr lang="pt-BR" dirty="0"/>
              <a:t>/</a:t>
            </a:r>
            <a:r>
              <a:rPr lang="pt-BR" dirty="0" err="1"/>
              <a:t>schema</a:t>
            </a:r>
            <a:r>
              <a:rPr lang="pt-BR" dirty="0"/>
              <a:t>/</a:t>
            </a:r>
            <a:r>
              <a:rPr lang="pt-BR" dirty="0" err="1"/>
              <a:t>user</a:t>
            </a:r>
            <a:r>
              <a:rPr lang="pt-BR" dirty="0"/>
              <a:t> do BD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A77990-6453-49ED-81CA-925BA429EB2E}"/>
              </a:ext>
            </a:extLst>
          </p:cNvPr>
          <p:cNvSpPr txBox="1"/>
          <p:nvPr/>
        </p:nvSpPr>
        <p:spPr>
          <a:xfrm>
            <a:off x="6096000" y="2861648"/>
            <a:ext cx="177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</a:t>
            </a:r>
            <a:r>
              <a:rPr lang="pt-BR" sz="2400" dirty="0" err="1">
                <a:solidFill>
                  <a:schemeClr val="bg1"/>
                </a:solidFill>
              </a:rPr>
              <a:t>Owner</a:t>
            </a:r>
            <a:r>
              <a:rPr lang="pt-BR" sz="2400" dirty="0">
                <a:solidFill>
                  <a:schemeClr val="bg1"/>
                </a:solidFill>
              </a:rPr>
              <a:t> XXX]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1FE506C-4C88-4F8E-B798-6DE4D993ED90}"/>
              </a:ext>
            </a:extLst>
          </p:cNvPr>
          <p:cNvSpPr txBox="1"/>
          <p:nvPr/>
        </p:nvSpPr>
        <p:spPr>
          <a:xfrm>
            <a:off x="8895400" y="2955642"/>
            <a:ext cx="218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</a:t>
            </a:r>
            <a:r>
              <a:rPr lang="pt-BR" sz="2400" dirty="0" err="1">
                <a:solidFill>
                  <a:schemeClr val="bg1"/>
                </a:solidFill>
              </a:rPr>
              <a:t>Owner</a:t>
            </a:r>
            <a:r>
              <a:rPr lang="pt-BR" sz="2400" dirty="0">
                <a:solidFill>
                  <a:schemeClr val="bg1"/>
                </a:solidFill>
              </a:rPr>
              <a:t> ALUNO]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1D8870E-F50E-46AF-95FE-31C64A3074BD}"/>
              </a:ext>
            </a:extLst>
          </p:cNvPr>
          <p:cNvSpPr txBox="1"/>
          <p:nvPr/>
        </p:nvSpPr>
        <p:spPr>
          <a:xfrm>
            <a:off x="9681197" y="3321278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4]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92CABC5-968F-4FD1-9BFF-1C7BDB37433D}"/>
              </a:ext>
            </a:extLst>
          </p:cNvPr>
          <p:cNvSpPr txBox="1"/>
          <p:nvPr/>
        </p:nvSpPr>
        <p:spPr>
          <a:xfrm>
            <a:off x="9681197" y="416664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6]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F13B0C3-1AC8-4CAE-9100-B599132672B0}"/>
              </a:ext>
            </a:extLst>
          </p:cNvPr>
          <p:cNvSpPr txBox="1"/>
          <p:nvPr/>
        </p:nvSpPr>
        <p:spPr>
          <a:xfrm>
            <a:off x="9681197" y="3762012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5]</a:t>
            </a:r>
          </a:p>
        </p:txBody>
      </p:sp>
    </p:spTree>
    <p:extLst>
      <p:ext uri="{BB962C8B-B14F-4D97-AF65-F5344CB8AC3E}">
        <p14:creationId xmlns:p14="http://schemas.microsoft.com/office/powerpoint/2010/main" val="388856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182E4E-7BF3-68E2-AC34-17DE352034CD}"/>
              </a:ext>
            </a:extLst>
          </p:cNvPr>
          <p:cNvSpPr txBox="1"/>
          <p:nvPr/>
        </p:nvSpPr>
        <p:spPr>
          <a:xfrm>
            <a:off x="451928" y="402143"/>
            <a:ext cx="7135429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Já imaginou você </a:t>
            </a:r>
            <a:r>
              <a:rPr lang="pt-BR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ingressar em uma das carreiras mais bem pagas e desejadas</a:t>
            </a:r>
            <a:r>
              <a:rPr lang="pt-BR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 mercado de tecnologia?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3903E4-666C-B0A8-94C2-840E6A49F29D}"/>
              </a:ext>
            </a:extLst>
          </p:cNvPr>
          <p:cNvSpPr txBox="1"/>
          <p:nvPr/>
        </p:nvSpPr>
        <p:spPr>
          <a:xfrm>
            <a:off x="451927" y="2839483"/>
            <a:ext cx="713542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 valorizado e ter uma remuneração acima da média do mercado?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Oracle SQL Jr: média R$ 3.250,00 reais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Oracle SQL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de R$ 4.000,00 a R$ 8.000 mil reais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Oracle SQL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: de R$ 8.000,00 à R$ 15.000+ mil reais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Oracle </a:t>
            </a:r>
            <a:r>
              <a:rPr lang="pt-BR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Sr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</a:rPr>
              <a:t> EUA: $ 80.000 a 120.000 dólares (por ano)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BCAE0A-E6D6-23FC-94FB-E113449EE40A}"/>
              </a:ext>
            </a:extLst>
          </p:cNvPr>
          <p:cNvSpPr txBox="1"/>
          <p:nvPr/>
        </p:nvSpPr>
        <p:spPr>
          <a:xfrm>
            <a:off x="451928" y="5747971"/>
            <a:ext cx="55161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 a boa notícia é que, a maioria das vagas são para trabalhar home office</a:t>
            </a: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A782B45-59C4-BF81-53C6-996C5751B5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0"/>
          <a:stretch/>
        </p:blipFill>
        <p:spPr>
          <a:xfrm>
            <a:off x="7715251" y="0"/>
            <a:ext cx="4476749" cy="685800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F6DF303-4B84-4A9B-8FF5-575BA411E1D5}"/>
              </a:ext>
            </a:extLst>
          </p:cNvPr>
          <p:cNvSpPr/>
          <p:nvPr/>
        </p:nvSpPr>
        <p:spPr>
          <a:xfrm>
            <a:off x="6096000" y="5789865"/>
            <a:ext cx="1136342" cy="62409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5337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CB3EC-C35B-4CDC-B25E-3EC77752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11" y="246711"/>
            <a:ext cx="10515600" cy="819774"/>
          </a:xfrm>
        </p:spPr>
        <p:txBody>
          <a:bodyPr/>
          <a:lstStyle/>
          <a:p>
            <a:r>
              <a:rPr lang="pt-BR" b="1" dirty="0"/>
              <a:t>Como funciona a organização dos dados</a:t>
            </a:r>
          </a:p>
        </p:txBody>
      </p:sp>
      <p:sp>
        <p:nvSpPr>
          <p:cNvPr id="4" name="Fluxograma: Disco Magnético 3">
            <a:extLst>
              <a:ext uri="{FF2B5EF4-FFF2-40B4-BE49-F238E27FC236}">
                <a16:creationId xmlns:a16="http://schemas.microsoft.com/office/drawing/2014/main" id="{F5113DB6-D0A5-4D1A-A43B-E50155E772B9}"/>
              </a:ext>
            </a:extLst>
          </p:cNvPr>
          <p:cNvSpPr/>
          <p:nvPr/>
        </p:nvSpPr>
        <p:spPr>
          <a:xfrm>
            <a:off x="7213279" y="1089610"/>
            <a:ext cx="2140085" cy="178016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Banco de Dados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A2E6F202-E920-493E-8FA2-C2A932E58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52639"/>
              </p:ext>
            </p:extLst>
          </p:nvPr>
        </p:nvGraphicFramePr>
        <p:xfrm>
          <a:off x="2883113" y="4673057"/>
          <a:ext cx="7947498" cy="161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196">
                  <a:extLst>
                    <a:ext uri="{9D8B030D-6E8A-4147-A177-3AD203B41FA5}">
                      <a16:colId xmlns:a16="http://schemas.microsoft.com/office/drawing/2014/main" val="1136821299"/>
                    </a:ext>
                  </a:extLst>
                </a:gridCol>
                <a:gridCol w="1565172">
                  <a:extLst>
                    <a:ext uri="{9D8B030D-6E8A-4147-A177-3AD203B41FA5}">
                      <a16:colId xmlns:a16="http://schemas.microsoft.com/office/drawing/2014/main" val="213945228"/>
                    </a:ext>
                  </a:extLst>
                </a:gridCol>
                <a:gridCol w="2585564">
                  <a:extLst>
                    <a:ext uri="{9D8B030D-6E8A-4147-A177-3AD203B41FA5}">
                      <a16:colId xmlns:a16="http://schemas.microsoft.com/office/drawing/2014/main" val="2473000082"/>
                    </a:ext>
                  </a:extLst>
                </a:gridCol>
                <a:gridCol w="2801566">
                  <a:extLst>
                    <a:ext uri="{9D8B030D-6E8A-4147-A177-3AD203B41FA5}">
                      <a16:colId xmlns:a16="http://schemas.microsoft.com/office/drawing/2014/main" val="1945886193"/>
                    </a:ext>
                  </a:extLst>
                </a:gridCol>
              </a:tblGrid>
              <a:tr h="498083"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Email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Profissao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8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João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11 9874-1234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joao10@gmail.com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Gerente de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5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18 9987-6987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maria123@icloud.com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732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Tiago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51 9873-3698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tiago456@hotmail.com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Analista de Sistemas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660006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5D5FB27B-D477-4E15-A1DC-22F0B8B872CA}"/>
              </a:ext>
            </a:extLst>
          </p:cNvPr>
          <p:cNvSpPr txBox="1"/>
          <p:nvPr/>
        </p:nvSpPr>
        <p:spPr>
          <a:xfrm>
            <a:off x="5863021" y="6345806"/>
            <a:ext cx="179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[Tabela contatos]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9668620-23EF-4DE4-8DE7-819686DA4FA9}"/>
              </a:ext>
            </a:extLst>
          </p:cNvPr>
          <p:cNvSpPr/>
          <p:nvPr/>
        </p:nvSpPr>
        <p:spPr>
          <a:xfrm>
            <a:off x="1357252" y="1059151"/>
            <a:ext cx="992221" cy="2084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Seu</a:t>
            </a:r>
          </a:p>
          <a:p>
            <a:pPr algn="ctr"/>
            <a:r>
              <a:rPr lang="pt-BR" dirty="0"/>
              <a:t>celular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046A46-7079-48EE-9F46-7F9588DC4A2D}"/>
              </a:ext>
            </a:extLst>
          </p:cNvPr>
          <p:cNvSpPr txBox="1"/>
          <p:nvPr/>
        </p:nvSpPr>
        <p:spPr>
          <a:xfrm>
            <a:off x="3199083" y="384457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 SQL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1600F2A-F4A4-4649-AB6C-A66B42676754}"/>
              </a:ext>
            </a:extLst>
          </p:cNvPr>
          <p:cNvSpPr txBox="1"/>
          <p:nvPr/>
        </p:nvSpPr>
        <p:spPr>
          <a:xfrm>
            <a:off x="3895379" y="172532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 SQL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9DAC9DB-C258-4859-B09D-493DF29F2A1E}"/>
              </a:ext>
            </a:extLst>
          </p:cNvPr>
          <p:cNvCxnSpPr>
            <a:stCxn id="11" idx="3"/>
          </p:cNvCxnSpPr>
          <p:nvPr/>
        </p:nvCxnSpPr>
        <p:spPr>
          <a:xfrm flipV="1">
            <a:off x="2349473" y="2041288"/>
            <a:ext cx="4863806" cy="6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1C754DEC-C9E7-4148-A1E4-5BB983097781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8283321" y="2869771"/>
            <a:ext cx="1" cy="1741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6C8066F-DBDA-4D45-9FEB-18B63B580BAB}"/>
              </a:ext>
            </a:extLst>
          </p:cNvPr>
          <p:cNvSpPr/>
          <p:nvPr/>
        </p:nvSpPr>
        <p:spPr>
          <a:xfrm>
            <a:off x="1084877" y="3571907"/>
            <a:ext cx="1536970" cy="1283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Página Internet</a:t>
            </a:r>
          </a:p>
        </p:txBody>
      </p: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734A5492-FE46-4471-9F3B-555994F90E2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621847" y="2410620"/>
            <a:ext cx="4591432" cy="18032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157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B7DEA-B178-4666-8FC3-978B6787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Comandos SQL</a:t>
            </a:r>
          </a:p>
        </p:txBody>
      </p:sp>
      <p:pic>
        <p:nvPicPr>
          <p:cNvPr id="20482" name="Picture 2" descr="Guia Completo de SQL: Aprenda SQL do Básico ao Avançado">
            <a:extLst>
              <a:ext uri="{FF2B5EF4-FFF2-40B4-BE49-F238E27FC236}">
                <a16:creationId xmlns:a16="http://schemas.microsoft.com/office/drawing/2014/main" id="{CDA844B3-4E6C-4D15-A552-78EBF756B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846" y="1002458"/>
            <a:ext cx="7549448" cy="522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uxograma: Disco Magnético 4">
            <a:extLst>
              <a:ext uri="{FF2B5EF4-FFF2-40B4-BE49-F238E27FC236}">
                <a16:creationId xmlns:a16="http://schemas.microsoft.com/office/drawing/2014/main" id="{1134E5BE-6C20-449A-8F09-655AB0F987AC}"/>
              </a:ext>
            </a:extLst>
          </p:cNvPr>
          <p:cNvSpPr/>
          <p:nvPr/>
        </p:nvSpPr>
        <p:spPr>
          <a:xfrm>
            <a:off x="350416" y="2555936"/>
            <a:ext cx="3161734" cy="215225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8C7FD0-F830-4CFA-9B45-04B0B606F786}"/>
              </a:ext>
            </a:extLst>
          </p:cNvPr>
          <p:cNvSpPr txBox="1"/>
          <p:nvPr/>
        </p:nvSpPr>
        <p:spPr>
          <a:xfrm>
            <a:off x="4177798" y="4978007"/>
            <a:ext cx="786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N]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198397-854F-47E8-9A71-5014F346CDEB}"/>
              </a:ext>
            </a:extLst>
          </p:cNvPr>
          <p:cNvSpPr txBox="1"/>
          <p:nvPr/>
        </p:nvSpPr>
        <p:spPr>
          <a:xfrm>
            <a:off x="622570" y="3667163"/>
            <a:ext cx="261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Banco de Dados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714EBBC-F0A7-4B6A-BA8D-1C8F46C50E52}"/>
              </a:ext>
            </a:extLst>
          </p:cNvPr>
          <p:cNvCxnSpPr>
            <a:cxnSpLocks/>
            <a:stCxn id="5" idx="4"/>
            <a:endCxn id="20482" idx="1"/>
          </p:cNvCxnSpPr>
          <p:nvPr/>
        </p:nvCxnSpPr>
        <p:spPr>
          <a:xfrm flipV="1">
            <a:off x="3512150" y="3612800"/>
            <a:ext cx="685696" cy="19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55EB599-4707-4103-879B-0E725E03A8F7}"/>
              </a:ext>
            </a:extLst>
          </p:cNvPr>
          <p:cNvSpPr txBox="1"/>
          <p:nvPr/>
        </p:nvSpPr>
        <p:spPr>
          <a:xfrm>
            <a:off x="502201" y="5003805"/>
            <a:ext cx="26174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DQL = Query</a:t>
            </a:r>
          </a:p>
          <a:p>
            <a:r>
              <a:rPr lang="pt-BR" sz="2000" dirty="0"/>
              <a:t>DML = </a:t>
            </a:r>
            <a:r>
              <a:rPr lang="pt-BR" sz="2000" dirty="0" err="1"/>
              <a:t>Manipulation</a:t>
            </a:r>
            <a:endParaRPr lang="pt-BR" sz="2000" dirty="0"/>
          </a:p>
          <a:p>
            <a:r>
              <a:rPr lang="pt-BR" sz="2000" dirty="0"/>
              <a:t>DDL = </a:t>
            </a:r>
            <a:r>
              <a:rPr lang="pt-BR" sz="2000" dirty="0" err="1"/>
              <a:t>Definition</a:t>
            </a:r>
            <a:endParaRPr lang="pt-BR" sz="2000" dirty="0"/>
          </a:p>
          <a:p>
            <a:r>
              <a:rPr lang="pt-BR" sz="2000" dirty="0"/>
              <a:t>DCL = </a:t>
            </a:r>
            <a:r>
              <a:rPr lang="pt-BR" sz="2000" dirty="0" err="1"/>
              <a:t>Control</a:t>
            </a:r>
            <a:endParaRPr lang="pt-BR" sz="2000" dirty="0"/>
          </a:p>
          <a:p>
            <a:r>
              <a:rPr lang="pt-BR" sz="2000" dirty="0"/>
              <a:t>DTL = </a:t>
            </a:r>
            <a:r>
              <a:rPr lang="pt-BR" sz="2000" dirty="0" err="1"/>
              <a:t>Transaction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5704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07B01-87B5-F799-9C69-D58CA7B37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525788"/>
            <a:ext cx="5279408" cy="1128068"/>
          </a:xfrm>
        </p:spPr>
        <p:txBody>
          <a:bodyPr anchor="ctr">
            <a:normAutofit/>
          </a:bodyPr>
          <a:lstStyle/>
          <a:p>
            <a:r>
              <a:rPr lang="pt-BR" sz="4000" b="1" dirty="0"/>
              <a:t>Operações CRUD e ETL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AE1A60-1A4E-D826-0C80-9357FB787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791743"/>
            <a:ext cx="6547173" cy="408654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pt-BR" sz="1800" b="1" dirty="0">
                <a:effectLst/>
                <a:ea typeface="Times New Roman" panose="02020603050405020304" pitchFamily="18" charset="0"/>
              </a:rPr>
              <a:t>CRUD com SQL </a:t>
            </a:r>
            <a:endParaRPr lang="pt-BR" sz="1800" dirty="0">
              <a:effectLst/>
              <a:ea typeface="Times New Roman" panose="02020603050405020304" pitchFamily="18" charset="0"/>
            </a:endParaRPr>
          </a:p>
          <a:p>
            <a:r>
              <a:rPr lang="pt-BR" sz="1800" dirty="0">
                <a:effectLst/>
                <a:ea typeface="Times New Roman" panose="02020603050405020304" pitchFamily="18" charset="0"/>
              </a:rPr>
              <a:t>É o acrônimo de (</a:t>
            </a:r>
            <a:r>
              <a:rPr lang="pt-BR" sz="1800" b="1" dirty="0" err="1">
                <a:effectLst/>
                <a:ea typeface="Times New Roman" panose="02020603050405020304" pitchFamily="18" charset="0"/>
              </a:rPr>
              <a:t>C</a:t>
            </a:r>
            <a:r>
              <a:rPr lang="pt-BR" sz="1800" dirty="0" err="1">
                <a:effectLst/>
                <a:ea typeface="Times New Roman" panose="02020603050405020304" pitchFamily="18" charset="0"/>
              </a:rPr>
              <a:t>reate</a:t>
            </a:r>
            <a:r>
              <a:rPr lang="pt-BR" sz="1800" dirty="0">
                <a:effectLst/>
                <a:ea typeface="Times New Roman" panose="02020603050405020304" pitchFamily="18" charset="0"/>
              </a:rPr>
              <a:t>, </a:t>
            </a:r>
            <a:r>
              <a:rPr lang="pt-BR" sz="1800" b="1" dirty="0" err="1">
                <a:effectLst/>
                <a:ea typeface="Times New Roman" panose="02020603050405020304" pitchFamily="18" charset="0"/>
              </a:rPr>
              <a:t>R</a:t>
            </a:r>
            <a:r>
              <a:rPr lang="pt-BR" sz="1800" dirty="0" err="1">
                <a:effectLst/>
                <a:ea typeface="Times New Roman" panose="02020603050405020304" pitchFamily="18" charset="0"/>
              </a:rPr>
              <a:t>ead</a:t>
            </a:r>
            <a:r>
              <a:rPr lang="pt-BR" sz="1800" dirty="0">
                <a:effectLst/>
                <a:ea typeface="Times New Roman" panose="02020603050405020304" pitchFamily="18" charset="0"/>
              </a:rPr>
              <a:t>, </a:t>
            </a:r>
            <a:r>
              <a:rPr lang="pt-BR" sz="1800" b="1" dirty="0">
                <a:effectLst/>
                <a:ea typeface="Times New Roman" panose="02020603050405020304" pitchFamily="18" charset="0"/>
              </a:rPr>
              <a:t>U</a:t>
            </a:r>
            <a:r>
              <a:rPr lang="pt-BR" sz="1800" dirty="0">
                <a:effectLst/>
                <a:ea typeface="Times New Roman" panose="02020603050405020304" pitchFamily="18" charset="0"/>
              </a:rPr>
              <a:t>pdate e </a:t>
            </a:r>
            <a:r>
              <a:rPr lang="pt-BR" sz="1800" b="1" dirty="0">
                <a:effectLst/>
                <a:ea typeface="Times New Roman" panose="02020603050405020304" pitchFamily="18" charset="0"/>
              </a:rPr>
              <a:t>D</a:t>
            </a:r>
            <a:r>
              <a:rPr lang="pt-BR" sz="1800" dirty="0">
                <a:effectLst/>
                <a:ea typeface="Times New Roman" panose="02020603050405020304" pitchFamily="18" charset="0"/>
              </a:rPr>
              <a:t>elete em Inglês) é uma sigla utilizada para se referir às quatro operações básicas realizadas em banco de dados relacionais que são consulta, inclusão, alteração e exclusão dos registros.</a:t>
            </a:r>
          </a:p>
          <a:p>
            <a:endParaRPr lang="pt-BR" sz="1800" dirty="0">
              <a:effectLst/>
              <a:ea typeface="Times New Roman" panose="02020603050405020304" pitchFamily="18" charset="0"/>
            </a:endParaRPr>
          </a:p>
          <a:p>
            <a:pPr lvl="1"/>
            <a:r>
              <a:rPr lang="pt-BR" sz="1800" dirty="0">
                <a:ea typeface="Times New Roman" panose="02020603050405020304" pitchFamily="18" charset="0"/>
              </a:rPr>
              <a:t>CREATE/INSERT</a:t>
            </a:r>
          </a:p>
          <a:p>
            <a:pPr lvl="1"/>
            <a:r>
              <a:rPr lang="pt-BR" sz="1800" dirty="0">
                <a:effectLst/>
                <a:ea typeface="Times New Roman" panose="02020603050405020304" pitchFamily="18" charset="0"/>
              </a:rPr>
              <a:t>SELECT</a:t>
            </a:r>
          </a:p>
          <a:p>
            <a:pPr lvl="1"/>
            <a:r>
              <a:rPr lang="pt-BR" sz="1800" dirty="0">
                <a:ea typeface="Times New Roman" panose="02020603050405020304" pitchFamily="18" charset="0"/>
              </a:rPr>
              <a:t>UPDATE</a:t>
            </a:r>
          </a:p>
          <a:p>
            <a:pPr lvl="1"/>
            <a:r>
              <a:rPr lang="pt-BR" sz="1800" dirty="0">
                <a:effectLst/>
                <a:ea typeface="Times New Roman" panose="02020603050405020304" pitchFamily="18" charset="0"/>
              </a:rPr>
              <a:t>DELETE</a:t>
            </a:r>
          </a:p>
          <a:p>
            <a:pPr marL="0" indent="0">
              <a:buNone/>
            </a:pPr>
            <a:endParaRPr lang="pt-BR" sz="1800" b="1" dirty="0"/>
          </a:p>
          <a:p>
            <a:pPr marL="0" indent="0">
              <a:buNone/>
            </a:pPr>
            <a:r>
              <a:rPr lang="pt-BR" sz="1800" b="1" dirty="0"/>
              <a:t>ETL (</a:t>
            </a:r>
            <a:r>
              <a:rPr lang="pt-BR" sz="1800" b="1" dirty="0" err="1"/>
              <a:t>extract</a:t>
            </a:r>
            <a:r>
              <a:rPr lang="pt-BR" sz="1800" b="1" dirty="0"/>
              <a:t> </a:t>
            </a:r>
            <a:r>
              <a:rPr lang="pt-BR" sz="1800" b="1" dirty="0" err="1"/>
              <a:t>Transformation</a:t>
            </a:r>
            <a:r>
              <a:rPr lang="pt-BR" sz="1800" b="1" dirty="0"/>
              <a:t> </a:t>
            </a:r>
            <a:r>
              <a:rPr lang="pt-BR" sz="1800" b="1" dirty="0" err="1"/>
              <a:t>and</a:t>
            </a:r>
            <a:r>
              <a:rPr lang="pt-BR" sz="1800" b="1" dirty="0"/>
              <a:t> </a:t>
            </a:r>
            <a:r>
              <a:rPr lang="pt-BR" sz="1800" b="1" dirty="0" err="1"/>
              <a:t>Load</a:t>
            </a:r>
            <a:r>
              <a:rPr lang="pt-BR" sz="1800" b="1" dirty="0"/>
              <a:t>)</a:t>
            </a:r>
          </a:p>
          <a:p>
            <a:pPr marL="0" indent="0">
              <a:buNone/>
            </a:pPr>
            <a:r>
              <a:rPr lang="pt-BR" sz="1800" dirty="0"/>
              <a:t>É o processo de carga de dados, utilizando em integração de dados entre sistemas, comandos SELECT, UPDATE, INSERT</a:t>
            </a:r>
          </a:p>
        </p:txBody>
      </p:sp>
      <p:pic>
        <p:nvPicPr>
          <p:cNvPr id="1026" name="Picture 2" descr="ETL vs ELT: Entendendo as Diferenças | Astera">
            <a:extLst>
              <a:ext uri="{FF2B5EF4-FFF2-40B4-BE49-F238E27FC236}">
                <a16:creationId xmlns:a16="http://schemas.microsoft.com/office/drawing/2014/main" id="{E5EA44B4-3FA6-DE0B-269A-5AA169B87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 r="4" b="4"/>
          <a:stretch/>
        </p:blipFill>
        <p:spPr bwMode="auto">
          <a:xfrm>
            <a:off x="7402681" y="3835014"/>
            <a:ext cx="4397433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UD nədir | Texno Blog">
            <a:extLst>
              <a:ext uri="{FF2B5EF4-FFF2-40B4-BE49-F238E27FC236}">
                <a16:creationId xmlns:a16="http://schemas.microsoft.com/office/drawing/2014/main" id="{45ADD594-0ADF-BE26-23F3-574AA3188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r="3747" b="-2"/>
          <a:stretch/>
        </p:blipFill>
        <p:spPr bwMode="auto">
          <a:xfrm>
            <a:off x="7402681" y="910244"/>
            <a:ext cx="439556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7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E2C49-9262-7D34-08FD-3785FA33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A3C183-75AC-B91D-9346-434220D55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Herói da Marvel pode ter o gênero trocado no novo Quarteto Fantástico">
            <a:extLst>
              <a:ext uri="{FF2B5EF4-FFF2-40B4-BE49-F238E27FC236}">
                <a16:creationId xmlns:a16="http://schemas.microsoft.com/office/drawing/2014/main" id="{B98B5E26-2E8D-9CAA-53F7-84E12B4E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AC3A8B9-EBD6-EDED-989B-2C54E6D0F749}"/>
              </a:ext>
            </a:extLst>
          </p:cNvPr>
          <p:cNvSpPr txBox="1"/>
          <p:nvPr/>
        </p:nvSpPr>
        <p:spPr>
          <a:xfrm>
            <a:off x="4658922" y="3063679"/>
            <a:ext cx="101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38C979-3AA9-BB92-90D2-F88078729F01}"/>
              </a:ext>
            </a:extLst>
          </p:cNvPr>
          <p:cNvSpPr txBox="1"/>
          <p:nvPr/>
        </p:nvSpPr>
        <p:spPr>
          <a:xfrm>
            <a:off x="9472234" y="5584594"/>
            <a:ext cx="920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SELECT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6C08AC-7541-65C9-3A6B-46696AC64158}"/>
              </a:ext>
            </a:extLst>
          </p:cNvPr>
          <p:cNvSpPr txBox="1"/>
          <p:nvPr/>
        </p:nvSpPr>
        <p:spPr>
          <a:xfrm>
            <a:off x="7225660" y="4575692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990401-82AB-CFE4-E5D0-A0E9EE2E7C34}"/>
              </a:ext>
            </a:extLst>
          </p:cNvPr>
          <p:cNvSpPr txBox="1"/>
          <p:nvPr/>
        </p:nvSpPr>
        <p:spPr>
          <a:xfrm>
            <a:off x="1520103" y="3816628"/>
            <a:ext cx="1061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CREATE/</a:t>
            </a:r>
          </a:p>
          <a:p>
            <a:r>
              <a:rPr lang="pt-BR" sz="2000" dirty="0">
                <a:solidFill>
                  <a:schemeClr val="bg1"/>
                </a:solidFill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371447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CB3EC-C35B-4CDC-B25E-3EC77752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11" y="246711"/>
            <a:ext cx="10515600" cy="819774"/>
          </a:xfrm>
        </p:spPr>
        <p:txBody>
          <a:bodyPr/>
          <a:lstStyle/>
          <a:p>
            <a:r>
              <a:rPr lang="pt-BR" dirty="0"/>
              <a:t>O que é PL/SQL?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5FB27B-D477-4E15-A1DC-22F0B8B872CA}"/>
              </a:ext>
            </a:extLst>
          </p:cNvPr>
          <p:cNvSpPr txBox="1"/>
          <p:nvPr/>
        </p:nvSpPr>
        <p:spPr>
          <a:xfrm>
            <a:off x="6534413" y="3244333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1]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42BC7B-C3AB-4661-8742-3150304FD751}"/>
              </a:ext>
            </a:extLst>
          </p:cNvPr>
          <p:cNvSpPr txBox="1"/>
          <p:nvPr/>
        </p:nvSpPr>
        <p:spPr>
          <a:xfrm>
            <a:off x="6534413" y="4089701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3]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CBF597C-E760-4AEE-8C3A-86D5FEC3D021}"/>
              </a:ext>
            </a:extLst>
          </p:cNvPr>
          <p:cNvSpPr txBox="1"/>
          <p:nvPr/>
        </p:nvSpPr>
        <p:spPr>
          <a:xfrm>
            <a:off x="6534413" y="3685067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2]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1D8870E-F50E-46AF-95FE-31C64A3074BD}"/>
              </a:ext>
            </a:extLst>
          </p:cNvPr>
          <p:cNvSpPr txBox="1"/>
          <p:nvPr/>
        </p:nvSpPr>
        <p:spPr>
          <a:xfrm>
            <a:off x="9681197" y="3321278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4]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92CABC5-968F-4FD1-9BFF-1C7BDB37433D}"/>
              </a:ext>
            </a:extLst>
          </p:cNvPr>
          <p:cNvSpPr txBox="1"/>
          <p:nvPr/>
        </p:nvSpPr>
        <p:spPr>
          <a:xfrm>
            <a:off x="9681197" y="4166646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6]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F13B0C3-1AC8-4CAE-9100-B599132672B0}"/>
              </a:ext>
            </a:extLst>
          </p:cNvPr>
          <p:cNvSpPr txBox="1"/>
          <p:nvPr/>
        </p:nvSpPr>
        <p:spPr>
          <a:xfrm>
            <a:off x="9681197" y="3762012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[Tabela 5]</a:t>
            </a:r>
          </a:p>
        </p:txBody>
      </p:sp>
      <p:sp>
        <p:nvSpPr>
          <p:cNvPr id="3" name="AutoShape 2" descr="A PL/SQL Herda a Robustez, a Segurança e a Portabilidade do Banco de Dados">
            <a:extLst>
              <a:ext uri="{FF2B5EF4-FFF2-40B4-BE49-F238E27FC236}">
                <a16:creationId xmlns:a16="http://schemas.microsoft.com/office/drawing/2014/main" id="{7FF3DEBA-D084-E7D6-3125-D8D59584DA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5FA2717-52F3-A67C-041D-9CBD2A0A0C9C}"/>
              </a:ext>
            </a:extLst>
          </p:cNvPr>
          <p:cNvSpPr txBox="1"/>
          <p:nvPr/>
        </p:nvSpPr>
        <p:spPr>
          <a:xfrm>
            <a:off x="360450" y="1360291"/>
            <a:ext cx="71289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OracleSansVF"/>
              </a:rPr>
              <a:t>A PL/SQL é uma linguagem processual projetada especificamente para incluir </a:t>
            </a:r>
            <a:r>
              <a:rPr lang="pt-BR" b="1" i="0" dirty="0">
                <a:solidFill>
                  <a:srgbClr val="000000"/>
                </a:solidFill>
                <a:effectLst/>
                <a:latin typeface="OracleSansVF"/>
              </a:rPr>
              <a:t>instruções SQL em sua sintaxe</a:t>
            </a:r>
            <a:r>
              <a:rPr lang="pt-BR" b="0" i="0" dirty="0">
                <a:solidFill>
                  <a:srgbClr val="000000"/>
                </a:solidFill>
                <a:effectLst/>
                <a:latin typeface="OracleSansVF"/>
              </a:rPr>
              <a:t>. As unidades de programa PL/SQL são compiladas pelo servidor do Oracle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OracleSansVF"/>
              </a:rPr>
              <a:t>Database</a:t>
            </a:r>
            <a:r>
              <a:rPr lang="pt-BR" b="0" i="0" dirty="0">
                <a:solidFill>
                  <a:srgbClr val="000000"/>
                </a:solidFill>
                <a:effectLst/>
                <a:latin typeface="OracleSansVF"/>
              </a:rPr>
              <a:t> e armazenadas no banco de dados. E, em tempo de execução, tanto a PL/SQL quanto o SQL são executados no mesmo processo do servidor, o que proporciona eficiência ideal. 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558D922-90E1-B834-8C00-DF2936ED6DD8}"/>
              </a:ext>
            </a:extLst>
          </p:cNvPr>
          <p:cNvSpPr txBox="1"/>
          <p:nvPr/>
        </p:nvSpPr>
        <p:spPr>
          <a:xfrm>
            <a:off x="306280" y="6310191"/>
            <a:ext cx="5029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Fonte: https://www.oracle.com/br/database/technologies/appdev/plsql.html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735F999-BD19-367D-683E-756281472FFA}"/>
              </a:ext>
            </a:extLst>
          </p:cNvPr>
          <p:cNvSpPr txBox="1"/>
          <p:nvPr/>
        </p:nvSpPr>
        <p:spPr>
          <a:xfrm>
            <a:off x="315011" y="3677568"/>
            <a:ext cx="31295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dirty="0">
                <a:solidFill>
                  <a:srgbClr val="000000"/>
                </a:solidFill>
                <a:effectLst/>
                <a:latin typeface="OracleSansVF"/>
              </a:rPr>
              <a:t>Por Que Usar a PL/SQL?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8F540EE-2FC3-46DE-644E-C020E9C81535}"/>
              </a:ext>
            </a:extLst>
          </p:cNvPr>
          <p:cNvSpPr txBox="1"/>
          <p:nvPr/>
        </p:nvSpPr>
        <p:spPr>
          <a:xfrm>
            <a:off x="360450" y="4185869"/>
            <a:ext cx="65818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OracleSansVF"/>
              </a:rPr>
              <a:t>É uma forma de tornar o banco de dados inteligente ou paradigma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OracleSansVF"/>
              </a:rPr>
              <a:t>SmartDB</a:t>
            </a:r>
            <a:r>
              <a:rPr lang="pt-BR" b="0" i="0" dirty="0">
                <a:solidFill>
                  <a:srgbClr val="000000"/>
                </a:solidFill>
                <a:effectLst/>
                <a:latin typeface="OracleSansVF"/>
              </a:rPr>
              <a:t>, porque os subprogramas PL/SQL dentro do banco de dados emitem as instruções SQL do código que implementa a </a:t>
            </a:r>
            <a:r>
              <a:rPr lang="pt-BR" b="1" i="0" dirty="0">
                <a:solidFill>
                  <a:srgbClr val="000000"/>
                </a:solidFill>
                <a:effectLst/>
                <a:latin typeface="OracleSansVF"/>
              </a:rPr>
              <a:t>lógica de negócios</a:t>
            </a:r>
            <a:r>
              <a:rPr lang="pt-BR" b="0" i="0" dirty="0">
                <a:solidFill>
                  <a:srgbClr val="000000"/>
                </a:solidFill>
                <a:effectLst/>
                <a:latin typeface="OracleSansVF"/>
              </a:rPr>
              <a:t> circundante; e porque os dados podem ser alterados e exibidos somente por meio de uma interface PL/SQL.</a:t>
            </a:r>
            <a:endParaRPr lang="pt-BR" dirty="0"/>
          </a:p>
        </p:txBody>
      </p:sp>
      <p:pic>
        <p:nvPicPr>
          <p:cNvPr id="1030" name="Picture 6" descr="PL/SQL para DBA Oracle – Parte I – ACACIOLR DBA">
            <a:extLst>
              <a:ext uri="{FF2B5EF4-FFF2-40B4-BE49-F238E27FC236}">
                <a16:creationId xmlns:a16="http://schemas.microsoft.com/office/drawing/2014/main" id="{2E269B00-F5E4-94E6-F06F-7D251D3A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32" y="738470"/>
            <a:ext cx="3825329" cy="21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E85C5E7C-D224-70F7-CCF5-F8A27AEC77A4}"/>
              </a:ext>
            </a:extLst>
          </p:cNvPr>
          <p:cNvSpPr txBox="1"/>
          <p:nvPr/>
        </p:nvSpPr>
        <p:spPr>
          <a:xfrm>
            <a:off x="7963219" y="4173769"/>
            <a:ext cx="3329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Block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Function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Package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Trigger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Type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err="1"/>
              <a:t>Sequence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5125DD7-DBE9-A4A0-A455-BE5118DDC5BA}"/>
              </a:ext>
            </a:extLst>
          </p:cNvPr>
          <p:cNvSpPr txBox="1"/>
          <p:nvPr/>
        </p:nvSpPr>
        <p:spPr>
          <a:xfrm>
            <a:off x="7677760" y="3677568"/>
            <a:ext cx="3614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i="0" dirty="0">
                <a:solidFill>
                  <a:srgbClr val="000000"/>
                </a:solidFill>
                <a:effectLst/>
                <a:latin typeface="OracleSansVF"/>
              </a:rPr>
              <a:t>Tipos de instruções PL/SQL</a:t>
            </a:r>
          </a:p>
        </p:txBody>
      </p:sp>
    </p:spTree>
    <p:extLst>
      <p:ext uri="{BB962C8B-B14F-4D97-AF65-F5344CB8AC3E}">
        <p14:creationId xmlns:p14="http://schemas.microsoft.com/office/powerpoint/2010/main" val="22560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7D85D-DBEB-631A-66CE-39DB9911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6848C5-4C99-FB76-A65A-531903ADD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EEE8E1-A964-5A74-AF98-2B536C06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383"/>
            <a:ext cx="12192000" cy="63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66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5A6C7A2-093A-4518-BF2B-958C879B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180" y="3861437"/>
            <a:ext cx="3616203" cy="24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96D9FD-0070-4159-8580-9D5E37C2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8324"/>
            <a:ext cx="12086166" cy="2686756"/>
          </a:xfrm>
          <a:prstGeom prst="rect">
            <a:avLst/>
          </a:prstGeom>
        </p:spPr>
      </p:pic>
      <p:pic>
        <p:nvPicPr>
          <p:cNvPr id="3076" name="Picture 4" descr="Oracle Database Upgrade - Crossjoin">
            <a:extLst>
              <a:ext uri="{FF2B5EF4-FFF2-40B4-BE49-F238E27FC236}">
                <a16:creationId xmlns:a16="http://schemas.microsoft.com/office/drawing/2014/main" id="{DEDDCBEF-02D0-44C6-8E99-F2A9FF60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15" y="3801201"/>
            <a:ext cx="3791215" cy="252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fundador da Oracle, Larry Ellison deve crescimento de sua fortuna à  aposta que fez na Tesla - Glamurama">
            <a:extLst>
              <a:ext uri="{FF2B5EF4-FFF2-40B4-BE49-F238E27FC236}">
                <a16:creationId xmlns:a16="http://schemas.microsoft.com/office/drawing/2014/main" id="{D76A9A50-3D08-4748-ABC3-F21559C0F2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69" y="3861437"/>
            <a:ext cx="3791215" cy="232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DFD454-6E74-4318-AF9F-0DDA9073EBC0}"/>
              </a:ext>
            </a:extLst>
          </p:cNvPr>
          <p:cNvSpPr txBox="1"/>
          <p:nvPr/>
        </p:nvSpPr>
        <p:spPr>
          <a:xfrm>
            <a:off x="8364732" y="632991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Larry Ellison (Oracle 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Founder</a:t>
            </a:r>
            <a:r>
              <a:rPr lang="pt-BR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C467A0-5297-4FCE-89F0-2C6D2BE461D6}"/>
              </a:ext>
            </a:extLst>
          </p:cNvPr>
          <p:cNvSpPr txBox="1"/>
          <p:nvPr/>
        </p:nvSpPr>
        <p:spPr>
          <a:xfrm>
            <a:off x="178615" y="6437459"/>
            <a:ext cx="675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Banco de dados utilizado por 97% das empresas da fortune 500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885070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188CB-98F0-C5FD-DDC4-58F616E34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b="1" dirty="0"/>
              <a:t>Plataforma que iremos utilizar na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4830F1-6CC3-0D82-E6DA-2BAD79FC3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58" y="4910583"/>
            <a:ext cx="6335784" cy="9313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LIVE SQL: plataforma online para executar comandos SQL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  <a:hlinkClick r:id="rId2"/>
            </a:endParaRPr>
          </a:p>
          <a:p>
            <a:pPr marL="0" indent="0">
              <a:buNone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https://livesql.oracle.com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1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8DF30A-EFF9-ECB0-639B-54D5FFBAE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22"/>
          <a:stretch/>
        </p:blipFill>
        <p:spPr>
          <a:xfrm>
            <a:off x="224529" y="1325562"/>
            <a:ext cx="6993861" cy="324643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A2B9BDF-8AD9-CF40-DFFC-0FDB314663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78"/>
          <a:stretch/>
        </p:blipFill>
        <p:spPr>
          <a:xfrm>
            <a:off x="7442919" y="1325562"/>
            <a:ext cx="4586034" cy="44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homem, mala, gato, segurando&#10;&#10;Descrição gerada automaticamente">
            <a:extLst>
              <a:ext uri="{FF2B5EF4-FFF2-40B4-BE49-F238E27FC236}">
                <a16:creationId xmlns:a16="http://schemas.microsoft.com/office/drawing/2014/main" id="{00952E89-7880-64A8-D223-4952E3F18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0189" y="2801936"/>
            <a:ext cx="6858000" cy="3857625"/>
          </a:xfrm>
        </p:spPr>
      </p:pic>
      <p:pic>
        <p:nvPicPr>
          <p:cNvPr id="6" name="Imagem 5" descr="Pessoas assistindo homem jogando vídeo game&#10;&#10;Descrição gerada automaticamente com confiança média">
            <a:extLst>
              <a:ext uri="{FF2B5EF4-FFF2-40B4-BE49-F238E27FC236}">
                <a16:creationId xmlns:a16="http://schemas.microsoft.com/office/drawing/2014/main" id="{46FCE310-B109-81D7-D855-B3DBF30D2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4" y="1301749"/>
            <a:ext cx="8334376" cy="555625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D5BA04F-CCBC-E291-AB45-CFF4B1D51F47}"/>
              </a:ext>
            </a:extLst>
          </p:cNvPr>
          <p:cNvSpPr txBox="1"/>
          <p:nvPr/>
        </p:nvSpPr>
        <p:spPr>
          <a:xfrm>
            <a:off x="284507" y="332251"/>
            <a:ext cx="99198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+mn-lt"/>
              </a:rPr>
              <a:t>Quem sou eu e Porque eu estou fazendo isso?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8157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8380927-5CEC-465A-2DCC-4DC98C2A9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3" y="145905"/>
            <a:ext cx="11673225" cy="656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8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0AC20FD-930C-F36C-5A2E-7A6725322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8" t="8025" r="6290"/>
          <a:stretch/>
        </p:blipFill>
        <p:spPr>
          <a:xfrm>
            <a:off x="5773028" y="482346"/>
            <a:ext cx="6014460" cy="33301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73E847-FE43-FFA5-76F6-7E86AED67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53"/>
          <a:stretch/>
        </p:blipFill>
        <p:spPr>
          <a:xfrm>
            <a:off x="6942336" y="4028375"/>
            <a:ext cx="4439056" cy="26312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7573190-9448-8D61-6DE9-843A54E3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6" y="569136"/>
            <a:ext cx="5174256" cy="17231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2CAEEAF-4351-7F8E-079F-DA54FBBD06B0}"/>
              </a:ext>
            </a:extLst>
          </p:cNvPr>
          <p:cNvSpPr txBox="1"/>
          <p:nvPr/>
        </p:nvSpPr>
        <p:spPr>
          <a:xfrm>
            <a:off x="404512" y="2625682"/>
            <a:ext cx="446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Nov</a:t>
            </a:r>
            <a:r>
              <a:rPr lang="pt-BR" b="1" dirty="0"/>
              <a:t>/2022: Nasceu a Comunidade SQL Expert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25F438-36F6-C2A4-9021-8BA0471BFA89}"/>
              </a:ext>
            </a:extLst>
          </p:cNvPr>
          <p:cNvSpPr txBox="1"/>
          <p:nvPr/>
        </p:nvSpPr>
        <p:spPr>
          <a:xfrm>
            <a:off x="296855" y="3418232"/>
            <a:ext cx="468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+ 4500 alunos participaram dos cursos gratuitos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97159D-5192-33B0-1400-E2297B9182D0}"/>
              </a:ext>
            </a:extLst>
          </p:cNvPr>
          <p:cNvSpPr txBox="1"/>
          <p:nvPr/>
        </p:nvSpPr>
        <p:spPr>
          <a:xfrm>
            <a:off x="296855" y="3916404"/>
            <a:ext cx="22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+ 150 alunos inscritos</a:t>
            </a:r>
          </a:p>
        </p:txBody>
      </p:sp>
      <p:pic>
        <p:nvPicPr>
          <p:cNvPr id="14" name="Imagem 13" descr="Uma imagem contendo Texto&#10;&#10;Descrição gerada automaticamente">
            <a:extLst>
              <a:ext uri="{FF2B5EF4-FFF2-40B4-BE49-F238E27FC236}">
                <a16:creationId xmlns:a16="http://schemas.microsoft.com/office/drawing/2014/main" id="{47EF6577-69A7-866A-2A87-8B1AA1613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26" y="4677898"/>
            <a:ext cx="3161062" cy="1580531"/>
          </a:xfrm>
          <a:prstGeom prst="rect">
            <a:avLst/>
          </a:prstGeom>
        </p:spPr>
      </p:pic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F32299D7-4006-800B-45BE-3B565F64A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36" y="4770169"/>
            <a:ext cx="3210970" cy="1605485"/>
          </a:xfrm>
          <a:prstGeom prst="rect">
            <a:avLst/>
          </a:prstGeom>
        </p:spPr>
      </p:pic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E60AF279-9037-8CC3-9630-E704415A9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18" y="4724033"/>
            <a:ext cx="3210972" cy="160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2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A7187-2471-4D7C-94D2-0F7B2C2E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18" y="152519"/>
            <a:ext cx="10515600" cy="1325563"/>
          </a:xfrm>
        </p:spPr>
        <p:txBody>
          <a:bodyPr/>
          <a:lstStyle/>
          <a:p>
            <a:r>
              <a:rPr lang="pt-BR" dirty="0"/>
              <a:t>Volume de dados não para de aumentar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96371F-57A8-47C2-A714-BEDAA230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417076"/>
            <a:ext cx="9231280" cy="4554960"/>
          </a:xfrm>
          <a:prstGeom prst="rect">
            <a:avLst/>
          </a:prstGeom>
        </p:spPr>
      </p:pic>
      <p:sp>
        <p:nvSpPr>
          <p:cNvPr id="6" name="AutoShape 2" descr="Global growth trend of data volume, 2006–2020 (based on “The digital universe in 2020: big data, bigger digital shadows, and biggest growth in the far east”)">
            <a:extLst>
              <a:ext uri="{FF2B5EF4-FFF2-40B4-BE49-F238E27FC236}">
                <a16:creationId xmlns:a16="http://schemas.microsoft.com/office/drawing/2014/main" id="{2DDEA094-783E-4678-A19C-5E7CBB3939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89796" y="31970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4" descr="Global growth trend of data volume, 2006–2020 (based on “The digital universe in 2020: big data, bigger digital shadows, and biggest growth in the far east”)">
            <a:extLst>
              <a:ext uri="{FF2B5EF4-FFF2-40B4-BE49-F238E27FC236}">
                <a16:creationId xmlns:a16="http://schemas.microsoft.com/office/drawing/2014/main" id="{5F0A5242-9CDC-47C3-85E0-0F4094A408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04699" y="3124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6" descr="Global growth trend of data volume, 2006-2020 (based on ''The digital universe in 2020: big data, bigger digital shadows, and biggest growth in the far east'') ">
            <a:extLst>
              <a:ext uri="{FF2B5EF4-FFF2-40B4-BE49-F238E27FC236}">
                <a16:creationId xmlns:a16="http://schemas.microsoft.com/office/drawing/2014/main" id="{2A6B7C6D-F718-41B2-BDCC-47DFE2DF04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FE06B4-8E5C-40D7-BD4A-5E34CFA47F51}"/>
              </a:ext>
            </a:extLst>
          </p:cNvPr>
          <p:cNvSpPr txBox="1"/>
          <p:nvPr/>
        </p:nvSpPr>
        <p:spPr>
          <a:xfrm>
            <a:off x="212277" y="6362070"/>
            <a:ext cx="2807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Fonte: </a:t>
            </a:r>
            <a:r>
              <a:rPr lang="en-US" sz="1100" b="1" i="0" u="none" strike="noStrike" dirty="0">
                <a:effectLst/>
                <a:latin typeface="Roboto" panose="02000000000000000000" pitchFamily="2" charset="0"/>
                <a:hlinkClick r:id="rId3"/>
              </a:rPr>
              <a:t>Scientific big data and Digital Earth</a:t>
            </a:r>
            <a:endParaRPr lang="pt-BR" sz="11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F2B879-903B-9F50-1479-25EC4F44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126" y="3760237"/>
            <a:ext cx="6745598" cy="276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46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EC0DE-E85C-4097-9305-40150684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C333C37-5C5C-41B6-82FD-7EE0D2268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7"/>
          <a:stretch/>
        </p:blipFill>
        <p:spPr>
          <a:xfrm>
            <a:off x="193453" y="792793"/>
            <a:ext cx="11805093" cy="5272413"/>
          </a:xfrm>
        </p:spPr>
      </p:pic>
    </p:spTree>
    <p:extLst>
      <p:ext uri="{BB962C8B-B14F-4D97-AF65-F5344CB8AC3E}">
        <p14:creationId xmlns:p14="http://schemas.microsoft.com/office/powerpoint/2010/main" val="367822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4AC125D-4ACE-4021-9E3F-A723D4BA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1" y="317923"/>
            <a:ext cx="6429126" cy="597091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ED88E7-5848-440A-858E-33B673D39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6" y="317923"/>
            <a:ext cx="4830116" cy="55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891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5979</TotalTime>
  <Words>997</Words>
  <Application>Microsoft Office PowerPoint</Application>
  <PresentationFormat>Widescreen</PresentationFormat>
  <Paragraphs>155</Paragraphs>
  <Slides>37</Slides>
  <Notes>0</Notes>
  <HiddenSlides>10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OracleSansVF</vt:lpstr>
      <vt:lpstr>Roboto</vt:lpstr>
      <vt:lpstr>Tema do Office</vt:lpstr>
      <vt:lpstr>Bootcamp SQL Oracle Apex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Volume de dados não para de aumentar</vt:lpstr>
      <vt:lpstr>Apresentação do PowerPoint</vt:lpstr>
      <vt:lpstr>Apresentação do PowerPoint</vt:lpstr>
      <vt:lpstr>Apresentação do PowerPoint</vt:lpstr>
      <vt:lpstr>Algumas Possibilidades de carreira para SQL</vt:lpstr>
      <vt:lpstr>Apresentação do PowerPoint</vt:lpstr>
      <vt:lpstr>Apresentação do PowerPoint</vt:lpstr>
      <vt:lpstr>Apresentação do PowerPoint</vt:lpstr>
      <vt:lpstr>#1 Conhecimento especializado</vt:lpstr>
      <vt:lpstr>#2 Habilidade trabalhar remoto</vt:lpstr>
      <vt:lpstr>#2 Organização e Rotina de um atleta</vt:lpstr>
      <vt:lpstr>#3 Experiência  (horas de vôo)</vt:lpstr>
      <vt:lpstr>#4 Ajudar as empresas te encontrar</vt:lpstr>
      <vt:lpstr>#6 Atualização Constante</vt:lpstr>
      <vt:lpstr>#5 Rede de apoio e suporte</vt:lpstr>
      <vt:lpstr>Parte 2: Chegou a hora do Conteúdo Técnico</vt:lpstr>
      <vt:lpstr>Porque Aprender SQL?</vt:lpstr>
      <vt:lpstr>Quais são os SGBD’s mais utilizados do mundo?</vt:lpstr>
      <vt:lpstr>Apresentação do PowerPoint</vt:lpstr>
      <vt:lpstr>Cloud vs on-Premise – Qual a diferença? </vt:lpstr>
      <vt:lpstr>Diferença entre Saas e On-premises</vt:lpstr>
      <vt:lpstr>SQL é back end ou front end?</vt:lpstr>
      <vt:lpstr>O que é um banco de dados?</vt:lpstr>
      <vt:lpstr>Como funciona a organização dos dados</vt:lpstr>
      <vt:lpstr>Comandos SQL</vt:lpstr>
      <vt:lpstr>Operações CRUD e ETL</vt:lpstr>
      <vt:lpstr>Apresentação do PowerPoint</vt:lpstr>
      <vt:lpstr>O que é PL/SQL?</vt:lpstr>
      <vt:lpstr>Apresentação do PowerPoint</vt:lpstr>
      <vt:lpstr>Apresentação do PowerPoint</vt:lpstr>
      <vt:lpstr>Plataforma que iremos utilizar na aula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Imersão SQL Expert</dc:title>
  <dc:creator>Douglas Gouveia</dc:creator>
  <cp:lastModifiedBy>Douglas Gouveia</cp:lastModifiedBy>
  <cp:revision>175</cp:revision>
  <dcterms:created xsi:type="dcterms:W3CDTF">2022-11-25T00:39:23Z</dcterms:created>
  <dcterms:modified xsi:type="dcterms:W3CDTF">2023-11-11T11:01:30Z</dcterms:modified>
</cp:coreProperties>
</file>